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7.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9.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theme/theme10.xml" ContentType="application/vnd.openxmlformats-officedocument.theme+xml"/>
  <Override PartName="/ppt/tags/tag2.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882" r:id="rId5"/>
    <p:sldMasterId id="2147484005" r:id="rId6"/>
    <p:sldMasterId id="2147484038" r:id="rId7"/>
    <p:sldMasterId id="2147484072" r:id="rId8"/>
    <p:sldMasterId id="2147484119" r:id="rId9"/>
    <p:sldMasterId id="2147484131" r:id="rId10"/>
    <p:sldMasterId id="2147484163" r:id="rId11"/>
    <p:sldMasterId id="2147484206" r:id="rId12"/>
    <p:sldMasterId id="2147484286" r:id="rId13"/>
  </p:sldMasterIdLst>
  <p:notesMasterIdLst>
    <p:notesMasterId r:id="rId29"/>
  </p:notesMasterIdLst>
  <p:sldIdLst>
    <p:sldId id="2134391705" r:id="rId14"/>
    <p:sldId id="2147471697" r:id="rId15"/>
    <p:sldId id="2147471694" r:id="rId16"/>
    <p:sldId id="2147309771" r:id="rId17"/>
    <p:sldId id="2147471794" r:id="rId18"/>
    <p:sldId id="2147471698" r:id="rId19"/>
    <p:sldId id="2134391711" r:id="rId20"/>
    <p:sldId id="2147471793" r:id="rId21"/>
    <p:sldId id="2147471797" r:id="rId22"/>
    <p:sldId id="2147473121" r:id="rId23"/>
    <p:sldId id="2147473111" r:id="rId24"/>
    <p:sldId id="2147473112" r:id="rId25"/>
    <p:sldId id="2147473113" r:id="rId26"/>
    <p:sldId id="2134391713" r:id="rId27"/>
    <p:sldId id="2134391712" r:id="rId28"/>
  </p:sldIdLst>
  <p:sldSz cx="12188825" cy="6858000"/>
  <p:notesSz cx="6858000" cy="213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FB250A-0345-4C2D-B009-000EF0E1AC18}">
          <p14:sldIdLst>
            <p14:sldId id="2134391705"/>
          </p14:sldIdLst>
        </p14:section>
        <p14:section name="Pan PS Sustainability Messaging" id="{95A576E1-D0EA-4AC7-AEDB-FDB5121933C3}">
          <p14:sldIdLst>
            <p14:sldId id="2147471697"/>
            <p14:sldId id="2147471694"/>
            <p14:sldId id="2147309771"/>
            <p14:sldId id="2147471794"/>
            <p14:sldId id="2147471698"/>
            <p14:sldId id="2134391711"/>
          </p14:sldIdLst>
        </p14:section>
        <p14:section name="Z Specific Messaging" id="{6259BCA0-3ABB-4335-B588-BCCB55FBE9F9}">
          <p14:sldIdLst>
            <p14:sldId id="2147471793"/>
            <p14:sldId id="2147471797"/>
            <p14:sldId id="2147473121"/>
            <p14:sldId id="2147473111"/>
            <p14:sldId id="2147473112"/>
            <p14:sldId id="2147473113"/>
            <p14:sldId id="2134391713"/>
            <p14:sldId id="2134391712"/>
          </p14:sldIdLst>
        </p14:section>
      </p14:sectionLst>
    </p:ext>
    <p:ext uri="{EFAFB233-063F-42B5-8137-9DF3F51BA10A}">
      <p15:sldGuideLst xmlns:p15="http://schemas.microsoft.com/office/powerpoint/2012/main">
        <p15:guide id="1" orient="horz" pos="2160">
          <p15:clr>
            <a:srgbClr val="A4A3A4"/>
          </p15:clr>
        </p15:guide>
        <p15:guide id="2" orient="horz" pos="816">
          <p15:clr>
            <a:srgbClr val="A4A3A4"/>
          </p15:clr>
        </p15:guide>
        <p15:guide id="3" orient="horz" pos="3984" userDrawn="1">
          <p15:clr>
            <a:srgbClr val="A4A3A4"/>
          </p15:clr>
        </p15:guide>
        <p15:guide id="4" orient="horz" pos="1056">
          <p15:clr>
            <a:srgbClr val="A4A3A4"/>
          </p15:clr>
        </p15:guide>
        <p15:guide id="5" pos="3839">
          <p15:clr>
            <a:srgbClr val="A4A3A4"/>
          </p15:clr>
        </p15:guide>
        <p15:guide id="6" pos="384">
          <p15:clr>
            <a:srgbClr val="A4A3A4"/>
          </p15:clr>
        </p15:guide>
        <p15:guide id="7" pos="72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71E513-252B-71AF-7F89-4EB4E2EC7241}" name="Nave, Joanna" initials="NJ" userId="S::joanna.nave@hp.com::2a0a8a5b-5474-40ae-ac4a-556e1df522f0" providerId="AD"/>
  <p188:author id="{9CE1C117-68C4-F514-E075-C25680AD8D09}" name="Ballew, Jessica" initials="BJ" userId="S::jessica.ballew@hp.com::3f897f92-6e61-4de6-835c-179ada37a161" providerId="AD"/>
  <p188:author id="{9A3DF651-F861-39FF-A96B-4AAC14B3C0AE}" name="Andes, Valerie" initials="AV" userId="S::valerie.andes@hp.com::a08e348e-0567-4a04-a983-01116fba97e7" providerId="AD"/>
  <p188:author id="{F3CE0C8F-AE87-0391-FEAB-70B7819E6044}" name="Castillo, Mahil (PS NA)" initials="CM(N" userId="S::mahil.castillo@hp.com::18005632-d117-41d7-8207-cf96b56ce064" providerId="AD"/>
  <p188:author id="{F604009D-7681-04F9-8916-5A6737D08993}" name="Chamberlain, Laura" initials="CL" userId="S::laura.chamberlain@hp.com::2983e0f5-1fa8-4962-b0c2-e583e8ff0579" providerId="AD"/>
  <p188:author id="{1AA19ECA-9238-72E5-F57A-67DBCF611AC7}" name="Stinson, Mike" initials="SM" userId="S::michael.stinson@hp.com::7d10a9a3-0dca-4591-9c65-6cfc9004c486" providerId="AD"/>
  <p188:author id="{5D332DDB-5769-B3A1-F6A0-C0321BA47C95}" name="Stevens, Laura" initials="SL" userId="S::laura.stevens3@hp.com::ce51050a-bb5b-462f-8d2b-549e8016488e" providerId="AD"/>
  <p188:author id="{84572BF9-3084-9CBE-DFB8-EF86FBEDDF6F}" name="Hintzman, Laura" initials="HL" userId="S::laura.hintzman@hp.com::f0b2ae9f-2225-4bd3-8ca6-2579784a59e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inson, Mike (CW)" initials="SM(" lastIdx="19" clrIdx="0">
    <p:extLst>
      <p:ext uri="{19B8F6BF-5375-455C-9EA6-DF929625EA0E}">
        <p15:presenceInfo xmlns:p15="http://schemas.microsoft.com/office/powerpoint/2012/main" userId="S::mike.stinson@hp.com::20995685-3094-4c5d-acb7-79334882c90a" providerId="AD"/>
      </p:ext>
    </p:extLst>
  </p:cmAuthor>
  <p:cmAuthor id="2" name="Gupta, Ajay (Commercial Notebook Products)" initials="GP" lastIdx="8" clrIdx="1">
    <p:extLst>
      <p:ext uri="{19B8F6BF-5375-455C-9EA6-DF929625EA0E}">
        <p15:presenceInfo xmlns:p15="http://schemas.microsoft.com/office/powerpoint/2012/main" userId="S::ajay.gupta2@hp.com::143c947d-7b70-4314-88b4-2edc96c0150f" providerId="AD"/>
      </p:ext>
    </p:extLst>
  </p:cmAuthor>
  <p:cmAuthor id="3" name="Stone, Michelle" initials="SM" lastIdx="4" clrIdx="2">
    <p:extLst>
      <p:ext uri="{19B8F6BF-5375-455C-9EA6-DF929625EA0E}">
        <p15:presenceInfo xmlns:p15="http://schemas.microsoft.com/office/powerpoint/2012/main" userId="S::mstone@hp.com::eee0025c-cdd4-4da1-819c-37cd86491c40" providerId="AD"/>
      </p:ext>
    </p:extLst>
  </p:cmAuthor>
  <p:cmAuthor id="4" name="Rivas, Yolanda" initials="RY" lastIdx="2" clrIdx="3">
    <p:extLst>
      <p:ext uri="{19B8F6BF-5375-455C-9EA6-DF929625EA0E}">
        <p15:presenceInfo xmlns:p15="http://schemas.microsoft.com/office/powerpoint/2012/main" userId="S::yolanda.rivas@hp.com::0a7a6299-47dd-4bc3-8192-67d5dd3e3f55" providerId="AD"/>
      </p:ext>
    </p:extLst>
  </p:cmAuthor>
  <p:cmAuthor id="5" name="Nicely, Diane" initials="ND" lastIdx="3" clrIdx="4">
    <p:extLst>
      <p:ext uri="{19B8F6BF-5375-455C-9EA6-DF929625EA0E}">
        <p15:presenceInfo xmlns:p15="http://schemas.microsoft.com/office/powerpoint/2012/main" userId="S::diane.nicely@hp.com::44ca0f27-4d9c-45c5-a681-10f8a55398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B"/>
    <a:srgbClr val="0096D6"/>
    <a:srgbClr val="333132"/>
    <a:srgbClr val="BF38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16568-67BA-4971-9EFD-243A25E93D34}" v="192" dt="2023-03-14T20:18:27.032"/>
    <p1510:client id="{DD084ECE-EF4A-87D2-7F3C-F77FAA0ED804}" v="75" dt="2023-03-14T20:18:01.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78" autoAdjust="0"/>
  </p:normalViewPr>
  <p:slideViewPr>
    <p:cSldViewPr snapToGrid="0">
      <p:cViewPr varScale="1">
        <p:scale>
          <a:sx n="96" d="100"/>
          <a:sy n="96" d="100"/>
        </p:scale>
        <p:origin x="1116" y="102"/>
      </p:cViewPr>
      <p:guideLst>
        <p:guide orient="horz" pos="2160"/>
        <p:guide orient="horz" pos="816"/>
        <p:guide orient="horz" pos="3984"/>
        <p:guide orient="horz" pos="1056"/>
        <p:guide pos="3839"/>
        <p:guide pos="384"/>
        <p:guide pos="7295"/>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EA242-76CF-454D-9434-8D1417AFFDEE}"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F65E3-E47C-416A-8B3F-E7A4B105DB08}" type="slidenum">
              <a:rPr lang="en-US" smtClean="0"/>
              <a:t>‹#›</a:t>
            </a:fld>
            <a:endParaRPr lang="en-US"/>
          </a:p>
        </p:txBody>
      </p:sp>
    </p:spTree>
    <p:extLst>
      <p:ext uri="{BB962C8B-B14F-4D97-AF65-F5344CB8AC3E}">
        <p14:creationId xmlns:p14="http://schemas.microsoft.com/office/powerpoint/2010/main" val="3307731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peat.ne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Disclaimer</a:t>
            </a:r>
          </a:p>
          <a:p>
            <a:r>
              <a:rPr lang="en-US" dirty="0"/>
              <a:t>1. Applies to HP PCs, Workstations and Displays manufactured after January 2019. Based on most Gold and Silver EPEAT® registrations by meeting all required criteria and achieving 50-74% of the optional points for EPEAT® Silver and 75-100% of the optional points for EPEAT® Gold according to IEEE 1680.1-2018 EPEAT®. Status varies by country. Visit www.epeat.net for more information.</a:t>
            </a:r>
            <a:endParaRPr lang="en-US" dirty="0">
              <a:cs typeface="Calibri"/>
            </a:endParaRPr>
          </a:p>
          <a:p>
            <a:endParaRPr lang="en-US" dirty="0">
              <a:cs typeface="Calibri"/>
            </a:endParaRPr>
          </a:p>
          <a:p>
            <a:r>
              <a:rPr lang="en-US" b="1" u="sng" dirty="0"/>
              <a:t>This slide contains a superlative claim/s that cannot be used in all countries</a:t>
            </a:r>
            <a:r>
              <a:rPr lang="en-US" dirty="0"/>
              <a:t>: </a:t>
            </a:r>
          </a:p>
          <a:p>
            <a:r>
              <a:rPr lang="en-US" b="1" dirty="0"/>
              <a:t>EMEA Use Restrictions:</a:t>
            </a:r>
            <a:r>
              <a:rPr lang="en-US" dirty="0"/>
              <a:t> DO NOT USE the superlative claim in the following countries: Romania, Slovakia, Turkey, UAE, Russia, CIS countries (Armenia, Belarus, Kazakhstan, Kyrgyzstan, Moldova, Russia, Tajikistan, Turkmenistan, Ukraine, and Uzbekistan), </a:t>
            </a:r>
            <a:endParaRPr lang="en-US" dirty="0">
              <a:cs typeface="Calibri"/>
            </a:endParaRPr>
          </a:p>
          <a:p>
            <a:r>
              <a:rPr lang="en-US" b="1" dirty="0"/>
              <a:t>APJ Use Restrictions:</a:t>
            </a:r>
            <a:r>
              <a:rPr lang="en-US" dirty="0"/>
              <a:t> China, Vietnam, Indonesia, Malaysia – DO NOT use </a:t>
            </a:r>
            <a:endParaRPr lang="en-US" dirty="0">
              <a:cs typeface="Calibri"/>
            </a:endParaRPr>
          </a:p>
          <a:p>
            <a:r>
              <a:rPr lang="en-US" b="1" dirty="0"/>
              <a:t>LAR Use Restrictions:</a:t>
            </a:r>
            <a:r>
              <a:rPr lang="en-US" dirty="0"/>
              <a:t> Brazil, Mexico – Do NOT use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F65E3-E47C-416A-8B3F-E7A4B105D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1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Eco labels are </a:t>
            </a:r>
            <a:r>
              <a:rPr lang="en-US" b="1"/>
              <a:t>voluntary</a:t>
            </a:r>
            <a:r>
              <a:rPr lang="en-US"/>
              <a:t>-manufacturers are not REQUIRED</a:t>
            </a:r>
            <a:r>
              <a:rPr lang="en-US" baseline="0"/>
              <a:t> to do this by law.</a:t>
            </a:r>
            <a:r>
              <a:rPr lang="en-US"/>
              <a:t> </a:t>
            </a:r>
            <a:endParaRPr lang="en-US" baseline="0"/>
          </a:p>
          <a:p>
            <a:pPr marL="171450" indent="-171450">
              <a:buFont typeface="Arial" panose="020B0604020202020204" pitchFamily="34" charset="0"/>
              <a:buChar char="•"/>
            </a:pPr>
            <a:r>
              <a:rPr lang="en-US" baseline="0"/>
              <a:t>Instead </a:t>
            </a:r>
            <a:r>
              <a:rPr lang="en-US" b="1" baseline="0"/>
              <a:t>HP CHOOSES </a:t>
            </a:r>
            <a:r>
              <a:rPr lang="en-US" baseline="0"/>
              <a:t>to design to these standards due to environmental commitment and customer demand. EPEAT is the world’s </a:t>
            </a:r>
            <a:r>
              <a:rPr lang="en-US" b="1" baseline="0"/>
              <a:t>most comprehensive ecolabel</a:t>
            </a:r>
            <a:r>
              <a:rPr lang="en-US" baseline="0"/>
              <a:t>, EPEAT helps customers evaluate </a:t>
            </a:r>
            <a:r>
              <a:rPr lang="en-US" b="1" baseline="0"/>
              <a:t>product sustainability </a:t>
            </a:r>
            <a:r>
              <a:rPr lang="en-US" baseline="0"/>
              <a:t>based on environmental attributes.</a:t>
            </a:r>
            <a:endParaRPr lang="en-US" baseline="0">
              <a:ea typeface="Calibri"/>
              <a:cs typeface="Calibri"/>
            </a:endParaRPr>
          </a:p>
          <a:p>
            <a:pPr marL="171450" lvl="0" indent="-171450">
              <a:buFont typeface="Arial" panose="020B0604020202020204" pitchFamily="34" charset="0"/>
              <a:buChar char="•"/>
            </a:pPr>
            <a:r>
              <a:rPr lang="en-US" baseline="0"/>
              <a:t>Products are measured against both </a:t>
            </a:r>
            <a:r>
              <a:rPr lang="en-US" b="1" baseline="0"/>
              <a:t>required and optional </a:t>
            </a:r>
            <a:r>
              <a:rPr lang="en-US" baseline="0"/>
              <a:t>criteria. A product </a:t>
            </a:r>
            <a:r>
              <a:rPr lang="en-US" b="1" baseline="0"/>
              <a:t>must meet all of the required criteria </a:t>
            </a:r>
            <a:r>
              <a:rPr lang="en-US" baseline="0"/>
              <a:t>in its category to be added to the registry. It is then </a:t>
            </a:r>
            <a:r>
              <a:rPr lang="en-US" b="1" baseline="0"/>
              <a:t>rated Bronze, Silver or Gold </a:t>
            </a:r>
            <a:r>
              <a:rPr lang="en-US" baseline="0"/>
              <a:t>depending on how many of the optional criteria it meets:</a:t>
            </a:r>
            <a:endParaRPr lang="en-US" baseline="0">
              <a:ea typeface="Calibri"/>
              <a:cs typeface="Calibri"/>
            </a:endParaRPr>
          </a:p>
          <a:p>
            <a:pPr marL="628650" lvl="1" indent="-171450">
              <a:buFont typeface="Arial" panose="020B0604020202020204" pitchFamily="34" charset="0"/>
              <a:buChar char="•"/>
            </a:pPr>
            <a:r>
              <a:rPr lang="en-US" b="1" baseline="0"/>
              <a:t>Gold</a:t>
            </a:r>
            <a:r>
              <a:rPr lang="en-US" baseline="0"/>
              <a:t>—product meets all required criteria plus at least </a:t>
            </a:r>
            <a:r>
              <a:rPr lang="en-US" b="1" baseline="0"/>
              <a:t>75%</a:t>
            </a:r>
            <a:r>
              <a:rPr lang="en-US" baseline="0"/>
              <a:t> of the optional criteria</a:t>
            </a:r>
            <a:endParaRPr lang="en-US" baseline="0">
              <a:ea typeface="Calibri"/>
              <a:cs typeface="Calibri"/>
            </a:endParaRPr>
          </a:p>
          <a:p>
            <a:pPr marL="628650" lvl="1" indent="-171450">
              <a:buFont typeface="Arial" panose="020B0604020202020204" pitchFamily="34" charset="0"/>
              <a:buChar char="•"/>
            </a:pPr>
            <a:r>
              <a:rPr lang="en-US" b="1" baseline="0"/>
              <a:t>Silver</a:t>
            </a:r>
            <a:r>
              <a:rPr lang="en-US" baseline="0"/>
              <a:t>—product meets all required criteria plus at least </a:t>
            </a:r>
            <a:r>
              <a:rPr lang="en-US" b="1" baseline="0"/>
              <a:t>50% </a:t>
            </a:r>
            <a:r>
              <a:rPr lang="en-US" baseline="0"/>
              <a:t>of the optional criteria</a:t>
            </a:r>
            <a:endParaRPr lang="en-US" baseline="0">
              <a:ea typeface="Calibri"/>
              <a:cs typeface="Calibri"/>
            </a:endParaRPr>
          </a:p>
          <a:p>
            <a:pPr marL="628650" lvl="1" indent="-171450">
              <a:buFont typeface="Arial" panose="020B0604020202020204" pitchFamily="34" charset="0"/>
              <a:buChar char="•"/>
            </a:pPr>
            <a:r>
              <a:rPr lang="en-US" b="1" baseline="0"/>
              <a:t>Bronze</a:t>
            </a:r>
            <a:r>
              <a:rPr lang="en-US" baseline="0"/>
              <a:t>—product meets all required criteria</a:t>
            </a:r>
            <a:endParaRPr lang="en-US" baseline="0">
              <a:ea typeface="Calibri"/>
              <a:cs typeface="Calibri"/>
            </a:endParaRPr>
          </a:p>
          <a:p>
            <a:endParaRPr lang="en-US"/>
          </a:p>
          <a:p>
            <a:r>
              <a:rPr lang="en-US"/>
              <a:t>The EPEAT criteria reflects several categories of environmental attributes that cover the full lifecycle of electronic products, including:</a:t>
            </a:r>
            <a:endParaRPr lang="en-US">
              <a:ea typeface="Calibri"/>
              <a:cs typeface="Calibri"/>
            </a:endParaRPr>
          </a:p>
          <a:p>
            <a:r>
              <a:rPr lang="en-US"/>
              <a:t>• Reduction/elimination of environmentally sensitive materials</a:t>
            </a:r>
            <a:endParaRPr lang="en-US">
              <a:ea typeface="Calibri"/>
              <a:cs typeface="Calibri"/>
            </a:endParaRPr>
          </a:p>
          <a:p>
            <a:r>
              <a:rPr lang="en-US"/>
              <a:t>• Material selection</a:t>
            </a:r>
            <a:endParaRPr lang="en-US">
              <a:ea typeface="Calibri"/>
              <a:cs typeface="Calibri"/>
            </a:endParaRPr>
          </a:p>
          <a:p>
            <a:r>
              <a:rPr lang="en-US"/>
              <a:t>• Design for end of life</a:t>
            </a:r>
            <a:endParaRPr lang="en-US">
              <a:ea typeface="Calibri"/>
              <a:cs typeface="Calibri"/>
            </a:endParaRPr>
          </a:p>
          <a:p>
            <a:r>
              <a:rPr lang="en-US"/>
              <a:t>• Product longevity/life extension</a:t>
            </a:r>
            <a:endParaRPr lang="en-US">
              <a:ea typeface="Calibri"/>
              <a:cs typeface="Calibri"/>
            </a:endParaRPr>
          </a:p>
          <a:p>
            <a:r>
              <a:rPr lang="en-US"/>
              <a:t>• Energy conservation</a:t>
            </a:r>
            <a:endParaRPr lang="en-US">
              <a:ea typeface="Calibri"/>
              <a:cs typeface="Calibri"/>
            </a:endParaRPr>
          </a:p>
          <a:p>
            <a:r>
              <a:rPr lang="en-US"/>
              <a:t>• End-of-life management</a:t>
            </a:r>
            <a:endParaRPr lang="en-US">
              <a:ea typeface="Calibri"/>
              <a:cs typeface="Calibri"/>
            </a:endParaRPr>
          </a:p>
          <a:p>
            <a:r>
              <a:rPr lang="en-US"/>
              <a:t>• Corporate performance</a:t>
            </a:r>
            <a:endParaRPr lang="en-US">
              <a:ea typeface="Calibri"/>
              <a:cs typeface="Calibri"/>
            </a:endParaRPr>
          </a:p>
          <a:p>
            <a:r>
              <a:rPr lang="en-US"/>
              <a:t>• Packaging</a:t>
            </a:r>
            <a:endParaRPr lang="en-US">
              <a:ea typeface="Calibri"/>
              <a:cs typeface="Calibri"/>
            </a:endParaRPr>
          </a:p>
          <a:p>
            <a:r>
              <a:rPr lang="en-US"/>
              <a:t>• Consumables (unique to imaging equipment standard) </a:t>
            </a:r>
            <a:endParaRPr lang="en-US">
              <a:ea typeface="Calibri"/>
              <a:cs typeface="Calibri"/>
            </a:endParaRPr>
          </a:p>
          <a:p>
            <a:r>
              <a:rPr lang="en-US"/>
              <a:t>• Indoor air quality (unique to imaging equipment standard) </a:t>
            </a:r>
            <a:endParaRPr lang="en-US">
              <a:ea typeface="Calibri"/>
              <a:cs typeface="Calibri"/>
            </a:endParaRPr>
          </a:p>
          <a:p>
            <a:endParaRPr lang="en-US"/>
          </a:p>
          <a:p>
            <a:r>
              <a:rPr lang="en-US" b="1"/>
              <a:t>Disclaimers:</a:t>
            </a:r>
            <a:endParaRPr lang="en-US" b="1">
              <a:ea typeface="Calibri"/>
              <a:cs typeface="Calibri"/>
            </a:endParaRPr>
          </a:p>
          <a:p>
            <a:r>
              <a:rPr lang="en-US" sz="1200">
                <a:effectLst/>
                <a:latin typeface="Calibri"/>
                <a:ea typeface="Calibri"/>
                <a:cs typeface="Calibri"/>
              </a:rPr>
              <a:t>#4 </a:t>
            </a:r>
            <a:r>
              <a:rPr lang="en-US"/>
              <a:t>Based on US EPEAT® registration according to IEEE 1680.1-2018 EPEAT®. EPEAT® status varies by country. Visit </a:t>
            </a:r>
            <a:r>
              <a:rPr lang="en-US">
                <a:hlinkClick r:id="rId3"/>
              </a:rPr>
              <a:t>www.epeat.net</a:t>
            </a:r>
            <a:r>
              <a:rPr lang="en-US"/>
              <a:t> for more information. </a:t>
            </a:r>
            <a:r>
              <a:rPr lang="en-US">
                <a:latin typeface="Calibri"/>
                <a:ea typeface="Calibri"/>
                <a:cs typeface="Calibri"/>
              </a:rPr>
              <a:t>All </a:t>
            </a:r>
            <a:r>
              <a:rPr lang="en-US" sz="1200">
                <a:effectLst/>
                <a:latin typeface="Calibri"/>
                <a:ea typeface="Calibri"/>
                <a:cs typeface="Calibri"/>
              </a:rPr>
              <a:t>of our Workstations are EPEAT Gold Certified except HP </a:t>
            </a:r>
            <a:r>
              <a:rPr lang="en-US" sz="1200" err="1">
                <a:effectLst/>
                <a:latin typeface="Calibri"/>
                <a:ea typeface="Calibri"/>
                <a:cs typeface="Calibri"/>
              </a:rPr>
              <a:t>ZCentral</a:t>
            </a:r>
            <a:r>
              <a:rPr lang="en-US" sz="1200">
                <a:effectLst/>
                <a:latin typeface="Calibri"/>
                <a:ea typeface="Calibri"/>
                <a:cs typeface="Calibri"/>
              </a:rPr>
              <a:t> 4R Workstation</a:t>
            </a:r>
            <a:r>
              <a:rPr lang="en-US">
                <a:latin typeface="Calibri"/>
                <a:ea typeface="Calibri"/>
                <a:cs typeface="Calibri"/>
              </a:rPr>
              <a:t> </a:t>
            </a:r>
            <a:endParaRPr lang="en-US" sz="1200">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noProof="0">
              <a:solidFill>
                <a:schemeClr val="tx1"/>
              </a:solidFill>
              <a:latin typeface="+mn-lt"/>
              <a:ea typeface="+mn-ea"/>
              <a:cs typeface="+mn-cs"/>
            </a:endParaRPr>
          </a:p>
          <a:p>
            <a:pPr>
              <a:buFont typeface="Arial" panose="020B0604020202020204" pitchFamily="34" charset="0"/>
            </a:pPr>
            <a:endParaRPr lang="en-US" sz="120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C66D2-EC88-4E3C-AF66-9366B51C05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845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kern="1200" dirty="0">
              <a:solidFill>
                <a:schemeClr val="tx1"/>
              </a:solidFill>
              <a:latin typeface="+mn-lt"/>
              <a:ea typeface="+mn-ea"/>
              <a:cs typeface="+mn-cs"/>
            </a:endParaRPr>
          </a:p>
          <a:p>
            <a:pPr marL="171450" indent="-171450">
              <a:buFont typeface="Arial" panose="020B0604020202020204" pitchFamily="34" charset="0"/>
              <a:buChar char="•"/>
              <a:defRPr/>
            </a:pPr>
            <a:r>
              <a:rPr lang="en-US" sz="1200" b="0" kern="1200" dirty="0">
                <a:solidFill>
                  <a:schemeClr val="tx1"/>
                </a:solidFill>
                <a:effectLst/>
                <a:latin typeface="+mn-lt"/>
                <a:ea typeface="+mn-ea"/>
                <a:cs typeface="+mn-cs"/>
              </a:rPr>
              <a:t>Z by HP </a:t>
            </a:r>
            <a:r>
              <a:rPr lang="en-US" sz="1200" b="1" kern="1200" dirty="0">
                <a:solidFill>
                  <a:schemeClr val="tx1"/>
                </a:solidFill>
                <a:effectLst/>
                <a:latin typeface="+mn-lt"/>
                <a:ea typeface="+mn-ea"/>
                <a:cs typeface="+mn-cs"/>
              </a:rPr>
              <a:t>makes new PCs out of one old ones</a:t>
            </a:r>
            <a:r>
              <a:rPr lang="en-US" sz="1200" b="1"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by </a:t>
            </a:r>
            <a:r>
              <a:rPr lang="en-US" sz="1200" b="0" i="0" u="none" strike="noStrike" kern="1200" baseline="0" dirty="0">
                <a:solidFill>
                  <a:schemeClr val="tx1"/>
                </a:solidFill>
                <a:effectLst/>
                <a:latin typeface="HP Simplified Light "/>
                <a:ea typeface="+mn-ea"/>
                <a:cs typeface="+mn-cs"/>
              </a:rPr>
              <a:t>using</a:t>
            </a:r>
            <a:r>
              <a:rPr lang="en-US" sz="1200" b="0" i="0" u="none" kern="1200" baseline="0" dirty="0">
                <a:solidFill>
                  <a:schemeClr val="tx1"/>
                </a:solidFill>
                <a:effectLst/>
                <a:latin typeface="HP Simplified Light "/>
                <a:ea typeface="+mn-ea"/>
                <a:cs typeface="+mn-cs"/>
              </a:rPr>
              <a:t> plastic that has been recycled and repurposes it across the Z Desktop and </a:t>
            </a:r>
            <a:r>
              <a:rPr lang="en-US" sz="1200" b="0" i="0" u="none" kern="1200" baseline="0" dirty="0" err="1">
                <a:solidFill>
                  <a:schemeClr val="tx1"/>
                </a:solidFill>
                <a:effectLst/>
                <a:latin typeface="HP Simplified Light "/>
                <a:ea typeface="+mn-ea"/>
                <a:cs typeface="+mn-cs"/>
              </a:rPr>
              <a:t>ZBook</a:t>
            </a:r>
            <a:r>
              <a:rPr lang="en-US" sz="1200" b="0" i="0" u="none" kern="1200" baseline="0" dirty="0">
                <a:solidFill>
                  <a:schemeClr val="tx1"/>
                </a:solidFill>
                <a:effectLst/>
                <a:latin typeface="HP Simplified Light "/>
                <a:ea typeface="+mn-ea"/>
                <a:cs typeface="+mn-cs"/>
              </a:rPr>
              <a:t> Portfolio.</a:t>
            </a:r>
            <a:r>
              <a:rPr lang="en-US" dirty="0">
                <a:latin typeface="HP Simplified Light "/>
              </a:rPr>
              <a:t> </a:t>
            </a:r>
            <a:endParaRPr lang="en-US" sz="1200" b="0" i="0" u="none" kern="1200" baseline="0" dirty="0">
              <a:solidFill>
                <a:schemeClr val="tx1"/>
              </a:solidFill>
              <a:effectLst/>
              <a:latin typeface="HP Simplified Light "/>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HP is the first Workstation manufacturer to make new Workstations </a:t>
            </a:r>
            <a:r>
              <a:rPr lang="en-US" sz="1200" b="0" i="0" u="none" strike="noStrike" kern="1200" baseline="0" dirty="0">
                <a:solidFill>
                  <a:schemeClr val="tx1"/>
                </a:solidFill>
                <a:effectLst/>
                <a:latin typeface="+mn-lt"/>
                <a:ea typeface="+mn-ea"/>
                <a:cs typeface="+mn-cs"/>
              </a:rPr>
              <a:t>by </a:t>
            </a:r>
            <a:r>
              <a:rPr lang="en-US" sz="1200" b="0" i="0" u="none" strike="noStrike" kern="1200" baseline="0" dirty="0">
                <a:solidFill>
                  <a:schemeClr val="tx1"/>
                </a:solidFill>
                <a:effectLst/>
                <a:latin typeface="HP Simplified Light "/>
                <a:ea typeface="+mn-ea"/>
                <a:cs typeface="+mn-cs"/>
              </a:rPr>
              <a:t>using</a:t>
            </a:r>
            <a:r>
              <a:rPr lang="en-US" sz="1200" b="0" i="0" u="none" kern="1200" baseline="0" dirty="0">
                <a:solidFill>
                  <a:schemeClr val="tx1"/>
                </a:solidFill>
                <a:effectLst/>
                <a:latin typeface="HP Simplified Light "/>
                <a:ea typeface="+mn-ea"/>
                <a:cs typeface="+mn-cs"/>
              </a:rPr>
              <a:t> plastic that has been recycled from discarded IT equipment. This promotes a circular economy for both HP and our customers.</a:t>
            </a:r>
            <a:endParaRPr lang="en-US"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In order to create products with </a:t>
            </a:r>
            <a:r>
              <a:rPr lang="en-US" sz="1200" b="1" kern="1200" dirty="0">
                <a:solidFill>
                  <a:schemeClr val="tx1"/>
                </a:solidFill>
                <a:effectLst/>
                <a:latin typeface="+mn-lt"/>
                <a:ea typeface="+mn-ea"/>
                <a:cs typeface="+mn-cs"/>
              </a:rPr>
              <a:t>less environmental impact </a:t>
            </a:r>
            <a:r>
              <a:rPr lang="en-US" sz="1200" b="0" kern="1200" dirty="0">
                <a:solidFill>
                  <a:schemeClr val="tx1"/>
                </a:solidFill>
                <a:effectLst/>
                <a:latin typeface="+mn-lt"/>
                <a:ea typeface="+mn-ea"/>
                <a:cs typeface="+mn-cs"/>
              </a:rPr>
              <a:t>and waste, Z by HP incorporates </a:t>
            </a:r>
            <a:r>
              <a:rPr lang="en-US" sz="1200" b="1" kern="1200" dirty="0">
                <a:solidFill>
                  <a:schemeClr val="tx1"/>
                </a:solidFill>
                <a:effectLst/>
                <a:latin typeface="+mn-lt"/>
                <a:ea typeface="+mn-ea"/>
                <a:cs typeface="+mn-cs"/>
              </a:rPr>
              <a:t>recycled and closed loop </a:t>
            </a:r>
            <a:r>
              <a:rPr lang="en-US" sz="1200" b="0" kern="1200" dirty="0">
                <a:solidFill>
                  <a:schemeClr val="tx1"/>
                </a:solidFill>
                <a:effectLst/>
                <a:latin typeface="+mn-lt"/>
                <a:ea typeface="+mn-ea"/>
                <a:cs typeface="+mn-cs"/>
              </a:rPr>
              <a:t>plastics in our products.</a:t>
            </a:r>
            <a:r>
              <a:rPr lang="en-US" dirty="0"/>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Reduces the need for new resin to be manufactured which conserves earth’s resources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Diverts plastic from landfills or incinerators and reuses the plastic in new products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Better for the earth at cost parity.</a:t>
            </a:r>
            <a:endParaRPr lang="en-US" sz="1400" b="0" kern="1200" dirty="0">
              <a:solidFill>
                <a:schemeClr val="tx1"/>
              </a:solidFill>
              <a:effectLst/>
              <a:latin typeface="+mn-lt"/>
              <a:cs typeface="Calibri"/>
            </a:endParaRPr>
          </a:p>
          <a:p>
            <a:pPr marL="171450" indent="-171450">
              <a:buFont typeface="Arial" panose="020B0604020202020204" pitchFamily="34" charset="0"/>
              <a:buChar char="•"/>
              <a:defRPr/>
            </a:pPr>
            <a:r>
              <a:rPr lang="en-US" sz="1200" b="0" i="0" u="none" kern="1200" baseline="0" dirty="0">
                <a:solidFill>
                  <a:schemeClr val="tx1"/>
                </a:solidFill>
                <a:effectLst/>
                <a:latin typeface="HP Simplified Light "/>
                <a:ea typeface="+mn-ea"/>
                <a:cs typeface="+mn-cs"/>
              </a:rPr>
              <a:t>All Z by HP products contain recycled plastic and the amount is growing. HP’s goal is that all HP products will contain on average </a:t>
            </a:r>
            <a:r>
              <a:rPr lang="en-US" dirty="0">
                <a:latin typeface="HP Simplified Light "/>
              </a:rPr>
              <a:t>30</a:t>
            </a:r>
            <a:r>
              <a:rPr lang="en-US" sz="1200" b="0" i="0" u="none" kern="1200" baseline="0" dirty="0">
                <a:solidFill>
                  <a:schemeClr val="tx1"/>
                </a:solidFill>
                <a:effectLst/>
                <a:latin typeface="HP Simplified Light "/>
                <a:ea typeface="+mn-ea"/>
                <a:cs typeface="+mn-cs"/>
              </a:rPr>
              <a:t>% recycled plastic by 2025.</a:t>
            </a:r>
            <a:r>
              <a:rPr lang="en-US" dirty="0">
                <a:latin typeface="HP Simplified Light "/>
              </a:rPr>
              <a:t>  </a:t>
            </a:r>
            <a:r>
              <a:rPr lang="en-US" sz="1200" b="0" i="0" u="none" kern="1200" baseline="0" dirty="0">
                <a:solidFill>
                  <a:schemeClr val="tx1"/>
                </a:solidFill>
                <a:effectLst/>
                <a:latin typeface="HP Simplified Light "/>
                <a:ea typeface="+mn-ea"/>
                <a:cs typeface="+mn-cs"/>
              </a:rPr>
              <a:t> Note that HP</a:t>
            </a:r>
            <a:r>
              <a:rPr lang="en-US" dirty="0">
                <a:latin typeface="HP Simplified Light "/>
              </a:rPr>
              <a:t> </a:t>
            </a:r>
            <a:r>
              <a:rPr lang="en-US" sz="1200" b="0" i="0" u="none" kern="1200" baseline="0" dirty="0">
                <a:solidFill>
                  <a:schemeClr val="tx1"/>
                </a:solidFill>
                <a:effectLst/>
                <a:latin typeface="HP Simplified Light "/>
                <a:ea typeface="+mn-ea"/>
                <a:cs typeface="+mn-cs"/>
              </a:rPr>
              <a:t> is g</a:t>
            </a:r>
            <a:r>
              <a:rPr lang="en-US" sz="1200" b="0" kern="1200" dirty="0">
                <a:solidFill>
                  <a:schemeClr val="tx1"/>
                </a:solidFill>
                <a:effectLst/>
                <a:latin typeface="+mn-lt"/>
                <a:ea typeface="+mn-ea"/>
                <a:cs typeface="+mn-cs"/>
              </a:rPr>
              <a:t>oing beyond EPEAT in this category.</a:t>
            </a:r>
            <a:r>
              <a:rPr lang="en-US" dirty="0"/>
              <a:t> </a:t>
            </a:r>
            <a:r>
              <a:rPr lang="en-US" sz="1200" b="0" kern="1200" dirty="0">
                <a:solidFill>
                  <a:schemeClr val="tx1"/>
                </a:solidFill>
                <a:effectLst/>
                <a:latin typeface="+mn-lt"/>
                <a:ea typeface="+mn-ea"/>
                <a:cs typeface="+mn-cs"/>
              </a:rPr>
              <a:t> HP is continuously innovating ways to add recycled and closed loop plastics in products.</a:t>
            </a:r>
            <a:endParaRPr lang="en-US" sz="1200" b="0" kern="1200" dirty="0">
              <a:solidFill>
                <a:schemeClr val="tx1"/>
              </a:solidFill>
              <a:effectLst/>
              <a:latin typeface="+mn-lt"/>
              <a:cs typeface="Calibri"/>
            </a:endParaRPr>
          </a:p>
          <a:p>
            <a:pPr marL="171450" indent="-171450">
              <a:buFont typeface="Arial" panose="020B0604020202020204" pitchFamily="34" charset="0"/>
              <a:buChar char="•"/>
              <a:defRPr/>
            </a:pPr>
            <a:r>
              <a:rPr lang="en-US" sz="1200" b="0" i="0" u="none" kern="1200" baseline="0" dirty="0">
                <a:solidFill>
                  <a:prstClr val="white"/>
                </a:solidFill>
                <a:effectLst/>
                <a:latin typeface="HP Simplified Light"/>
              </a:rPr>
              <a:t>Z displays use 85% post-consumer recycled content (TCO certified Edge)</a:t>
            </a:r>
            <a:r>
              <a:rPr lang="en-US" dirty="0">
                <a:solidFill>
                  <a:prstClr val="white"/>
                </a:solidFill>
                <a:latin typeface="HP Simplified Light"/>
              </a:rPr>
              <a:t> </a:t>
            </a:r>
            <a:endParaRPr lang="en-US" sz="1200" b="0" i="0" u="none" kern="1200" baseline="0" dirty="0">
              <a:solidFill>
                <a:schemeClr val="tx1"/>
              </a:solidFill>
              <a:effectLst/>
              <a:latin typeface="HP Simplified Light "/>
              <a:ea typeface="+mn-ea"/>
              <a:cs typeface="+mn-cs"/>
            </a:endParaRPr>
          </a:p>
          <a:p>
            <a:pPr marL="171450" indent="-171450">
              <a:buFont typeface="Arial" panose="020B0604020202020204" pitchFamily="34" charset="0"/>
              <a:buChar char="•"/>
            </a:pPr>
            <a:r>
              <a:rPr lang="en-US" sz="1200" b="0" i="0" u="none" kern="1200" baseline="0" dirty="0">
                <a:solidFill>
                  <a:schemeClr val="tx1"/>
                </a:solidFill>
                <a:effectLst/>
                <a:latin typeface="HP Simplified Light "/>
                <a:ea typeface="+mn-ea"/>
                <a:cs typeface="+mn-cs"/>
              </a:rPr>
              <a:t>HP is also introducing </a:t>
            </a:r>
            <a:r>
              <a:rPr lang="en-US" sz="1200" b="1" i="0" u="none" kern="1200" baseline="0" dirty="0">
                <a:solidFill>
                  <a:schemeClr val="tx1"/>
                </a:solidFill>
                <a:effectLst/>
                <a:latin typeface="HP Simplified Light "/>
                <a:ea typeface="+mn-ea"/>
                <a:cs typeface="+mn-cs"/>
              </a:rPr>
              <a:t>Ocean Bound recycled plastics </a:t>
            </a:r>
            <a:r>
              <a:rPr lang="en-US" sz="1200" b="0" i="0" u="none" kern="1200" baseline="0" dirty="0">
                <a:solidFill>
                  <a:schemeClr val="tx1"/>
                </a:solidFill>
                <a:effectLst/>
                <a:latin typeface="HP Simplified Light "/>
                <a:ea typeface="+mn-ea"/>
                <a:cs typeface="+mn-cs"/>
              </a:rPr>
              <a:t>into many products within our portfolio which I will detail on the next slide.</a:t>
            </a:r>
            <a:endParaRPr lang="en-US" sz="1200" b="0" i="0" u="none" kern="1200" baseline="0" dirty="0">
              <a:solidFill>
                <a:schemeClr val="tx1"/>
              </a:solidFill>
              <a:effectLst/>
              <a:latin typeface="HP Simplified Light "/>
            </a:endParaRPr>
          </a:p>
          <a:p>
            <a:pPr marL="171450" indent="-171450">
              <a:buFont typeface="Arial" panose="020B0604020202020204" pitchFamily="34" charset="0"/>
              <a:buChar char="•"/>
            </a:pPr>
            <a:endParaRPr lang="en-US" sz="1200" b="0" i="0" u="none" kern="1200" baseline="0" dirty="0">
              <a:solidFill>
                <a:schemeClr val="tx1"/>
              </a:solidFill>
              <a:effectLst/>
              <a:latin typeface="HP Simplified Light "/>
              <a:ea typeface="+mn-ea"/>
              <a:cs typeface="+mn-cs"/>
            </a:endParaRPr>
          </a:p>
          <a:p>
            <a:pPr marL="0" indent="0">
              <a:buFont typeface="Arial" panose="020B0604020202020204" pitchFamily="34" charset="0"/>
              <a:buNone/>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DISCLAIMER:</a:t>
            </a:r>
            <a:endParaRPr lang="en-US" sz="1200" b="1" kern="1200" dirty="0">
              <a:solidFill>
                <a:schemeClr val="tx1"/>
              </a:solidFill>
              <a:latin typeface="+mn-lt"/>
              <a:cs typeface="Calibri"/>
            </a:endParaRPr>
          </a:p>
          <a:p>
            <a:pPr>
              <a:defRPr/>
            </a:pPr>
            <a:r>
              <a:rPr lang="en-US" sz="1200" b="0" kern="1200" dirty="0">
                <a:solidFill>
                  <a:schemeClr val="tx1"/>
                </a:solidFill>
                <a:latin typeface="+mn-lt"/>
                <a:ea typeface="+mn-ea"/>
                <a:cs typeface="+mn-cs"/>
              </a:rPr>
              <a:t>5. </a:t>
            </a:r>
            <a:r>
              <a:rPr lang="en-US" sz="1800" dirty="0">
                <a:effectLst/>
                <a:latin typeface="Segoe UI" panose="020B0502040204020203" pitchFamily="34" charset="0"/>
              </a:rPr>
              <a:t>Based on HP's internal analysis of workstation manufacturers as of October 2019. Applicable to the HP Z4, Z6, and Z8 G4.</a:t>
            </a:r>
          </a:p>
          <a:p>
            <a:pPr>
              <a:defRPr/>
            </a:pPr>
            <a:endParaRPr lang="en-US" sz="1200" b="0" kern="1200" dirty="0">
              <a:solidFill>
                <a:schemeClr val="tx1"/>
              </a:solidFill>
              <a:latin typeface="+mn-lt"/>
              <a:ea typeface="+mn-ea"/>
              <a:cs typeface="+mn-cs"/>
            </a:endParaRPr>
          </a:p>
          <a:p>
            <a:r>
              <a:rPr lang="en-US" sz="1200" b="1" u="sng" kern="1200" dirty="0">
                <a:solidFill>
                  <a:schemeClr val="tx1"/>
                </a:solidFill>
                <a:effectLst/>
                <a:latin typeface="+mn-lt"/>
                <a:ea typeface="+mn-ea"/>
                <a:cs typeface="+mn-cs"/>
              </a:rPr>
              <a:t>This slide contains a superlative claim/s that cannot be used in all countries</a:t>
            </a:r>
            <a:r>
              <a:rPr lang="en-US" sz="1200" kern="1200" dirty="0">
                <a:solidFill>
                  <a:schemeClr val="tx1"/>
                </a:solidFill>
                <a:effectLst/>
                <a:latin typeface="+mn-lt"/>
                <a:ea typeface="+mn-ea"/>
                <a:cs typeface="+mn-cs"/>
              </a:rPr>
              <a:t>:</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EMEA Use Restrictions: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NOT USE the superlative claim in the following countries:</a:t>
            </a:r>
            <a:endParaRPr lang="en-US" sz="1200" kern="1200" dirty="0">
              <a:solidFill>
                <a:schemeClr val="tx1"/>
              </a:solidFill>
              <a:effectLst/>
              <a:latin typeface="+mn-lt"/>
              <a:cs typeface="Calibri"/>
            </a:endParaRPr>
          </a:p>
          <a:p>
            <a:pPr lvl="1"/>
            <a:r>
              <a:rPr lang="en-US" sz="1200" kern="1200" dirty="0">
                <a:solidFill>
                  <a:schemeClr val="tx1"/>
                </a:solidFill>
                <a:effectLst/>
                <a:latin typeface="+mn-lt"/>
                <a:ea typeface="+mn-ea"/>
                <a:cs typeface="+mn-cs"/>
              </a:rPr>
              <a:t>Romania, Slovakia, Turkey, UAE, Russia, CIS countries (Armenia, Belarus, Kazakhstan, Kyrgyzstan, Moldova, Russia, Tajikistan, Turkmenistan, Ukraine, and Uzbekistan), Indonesia, Vietnam, Malaysia</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APJ Use Restrictions: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China, Vietnam, Indonesia, Malaysia – DO NOT use</a:t>
            </a:r>
            <a:endParaRPr lang="en-US" sz="1200" kern="1200" dirty="0">
              <a:solidFill>
                <a:schemeClr val="tx1"/>
              </a:solidFill>
              <a:effectLst/>
              <a:latin typeface="+mn-lt"/>
              <a:cs typeface="Calibri"/>
            </a:endParaRPr>
          </a:p>
          <a:p>
            <a:r>
              <a:rPr lang="en-US" sz="1200" b="1" kern="1200" dirty="0">
                <a:solidFill>
                  <a:schemeClr val="tx1"/>
                </a:solidFill>
                <a:effectLst/>
                <a:latin typeface="+mn-lt"/>
                <a:ea typeface="+mn-ea"/>
                <a:cs typeface="+mn-cs"/>
              </a:rPr>
              <a:t>LAR Use Restrictions: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Brazil, Mexico – Do NOT use</a:t>
            </a: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2399289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0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Slide Image Placeholder 5"/>
          <p:cNvSpPr>
            <a:spLocks noGrp="1" noRot="1" noChangeAspect="1"/>
          </p:cNvSpPr>
          <p:nvPr>
            <p:ph type="sldImg"/>
          </p:nvPr>
        </p:nvSpPr>
        <p:spPr>
          <a:xfrm>
            <a:off x="400050" y="387350"/>
            <a:ext cx="4651375" cy="2616200"/>
          </a:xfrm>
        </p:spPr>
      </p:sp>
      <p:sp>
        <p:nvSpPr>
          <p:cNvPr id="7" name="Notes Placeholder 6"/>
          <p:cNvSpPr>
            <a:spLocks noGrp="1"/>
          </p:cNvSpPr>
          <p:nvPr>
            <p:ph type="body" idx="1"/>
          </p:nvPr>
        </p:nvSpPr>
        <p:spPr/>
        <p:txBody>
          <a:bodyPr/>
          <a:lstStyle/>
          <a:p>
            <a:r>
              <a:rPr lang="en-US" dirty="0"/>
              <a:t>Z by HP is </a:t>
            </a:r>
            <a:r>
              <a:rPr lang="en-US" b="1" dirty="0"/>
              <a:t>reducing plastics entering the world’s oceans </a:t>
            </a:r>
            <a:r>
              <a:rPr lang="en-US" dirty="0"/>
              <a:t>by using ocean bound plastic in our products. Ocean Bound Plastic is defined as plastic collected for recycling within 50 mi of a coast. </a:t>
            </a:r>
          </a:p>
          <a:p>
            <a:endParaRPr lang="en-US" dirty="0"/>
          </a:p>
          <a:p>
            <a:r>
              <a:rPr lang="en-US" dirty="0"/>
              <a:t>Through </a:t>
            </a:r>
            <a:r>
              <a:rPr lang="en-US" b="1" dirty="0"/>
              <a:t>HP’s innovation of a new resin</a:t>
            </a:r>
            <a:r>
              <a:rPr lang="en-US" dirty="0"/>
              <a:t>, ocean bound plastic will be used in </a:t>
            </a:r>
            <a:r>
              <a:rPr lang="en-US" b="1" dirty="0"/>
              <a:t>5% of the speaker enclosure </a:t>
            </a:r>
            <a:r>
              <a:rPr lang="en-US" dirty="0"/>
              <a:t>in the HP </a:t>
            </a:r>
            <a:r>
              <a:rPr lang="en-US" dirty="0" err="1"/>
              <a:t>ZBook</a:t>
            </a:r>
            <a:r>
              <a:rPr lang="en-US" dirty="0"/>
              <a:t> Studio and HP </a:t>
            </a:r>
            <a:r>
              <a:rPr lang="en-US" dirty="0" err="1"/>
              <a:t>ZBook</a:t>
            </a:r>
            <a:r>
              <a:rPr lang="en-US" dirty="0"/>
              <a:t> Create. This will have a meaningful impact on not only the </a:t>
            </a:r>
            <a:r>
              <a:rPr lang="en-US" b="1" dirty="0"/>
              <a:t>amount of plastics bound for the ocean</a:t>
            </a:r>
            <a:r>
              <a:rPr lang="en-US" dirty="0"/>
              <a:t>, but also </a:t>
            </a:r>
            <a:r>
              <a:rPr lang="en-US" b="1" dirty="0"/>
              <a:t>reduces the amount of fresh resin production </a:t>
            </a:r>
            <a:r>
              <a:rPr lang="en-US" dirty="0"/>
              <a:t>required to make the product. It also </a:t>
            </a:r>
            <a:r>
              <a:rPr lang="en-US" b="1" dirty="0"/>
              <a:t>increases employment opportunities </a:t>
            </a:r>
            <a:r>
              <a:rPr lang="en-US" dirty="0"/>
              <a:t>for people in Haiti that are gathering and processing the ocean bound plastic.</a:t>
            </a:r>
          </a:p>
          <a:p>
            <a:endParaRPr lang="en-US" dirty="0"/>
          </a:p>
          <a:p>
            <a:r>
              <a:rPr lang="en-US" dirty="0"/>
              <a:t>This new resin type allows us to </a:t>
            </a:r>
            <a:r>
              <a:rPr lang="en-US" b="1" dirty="0"/>
              <a:t>use even more ocean bound plastic per pound of material </a:t>
            </a:r>
            <a:r>
              <a:rPr lang="en-US" dirty="0"/>
              <a:t>in products than we have previously accomplished, which helps reduce the amount of plastic garbage that ends up in the World’s oceans.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kern="1200" baseline="0" dirty="0">
                <a:solidFill>
                  <a:schemeClr val="tx1"/>
                </a:solidFill>
                <a:effectLst/>
                <a:latin typeface="HP Simplified Light "/>
                <a:ea typeface="+mn-ea"/>
                <a:cs typeface="+mn-cs"/>
              </a:rPr>
              <a:t>All new releases of Z by HP products will contain  Ocean Bound Plastics.  </a:t>
            </a:r>
            <a:r>
              <a:rPr lang="en-US" dirty="0"/>
              <a:t>HP is continually looking for ways to use more Ocean Bound Plastic in new resin formulations.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DISCLAIMERS: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rgbClr val="7030A0"/>
                </a:solidFill>
                <a:latin typeface="+mn-lt"/>
                <a:ea typeface="Calibri" panose="020F0502020204030204" pitchFamily="34" charset="0"/>
                <a:cs typeface="Times New Roman" panose="02020603050405020304" pitchFamily="18" charset="0"/>
              </a:rPr>
              <a:t>6. Speaker closure contains 5% ocean bound plastics. </a:t>
            </a:r>
          </a:p>
          <a:p>
            <a:pPr marL="0" marR="0" lvl="0" indent="0">
              <a:spcBef>
                <a:spcPts val="0"/>
              </a:spcBef>
              <a:spcAft>
                <a:spcPts val="0"/>
              </a:spcAft>
              <a:buFont typeface="Calibri" panose="020F0502020204030204" pitchFamily="34" charset="0"/>
              <a:buNone/>
            </a:pPr>
            <a:r>
              <a:rPr lang="en-US" sz="1200" kern="1200" dirty="0">
                <a:solidFill>
                  <a:srgbClr val="7030A0"/>
                </a:solidFill>
                <a:latin typeface="+mn-lt"/>
                <a:ea typeface="Calibri" panose="020F0502020204030204" pitchFamily="34" charset="0"/>
                <a:cs typeface="Times New Roman" panose="02020603050405020304" pitchFamily="18" charset="0"/>
              </a:rPr>
              <a:t>7. </a:t>
            </a:r>
            <a:r>
              <a:rPr lang="en-US" sz="1200" dirty="0"/>
              <a:t>Based on HP internal analysis of ISV certified mobile workstations as of April 2020. Speaker enclosure component made with 5% ocean bound plastic.</a:t>
            </a:r>
            <a:endParaRPr lang="en-US" sz="1200" kern="1200" dirty="0">
              <a:solidFill>
                <a:srgbClr val="7030A0"/>
              </a:solidFill>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en-US" sz="1200" dirty="0"/>
              <a:t>8. Based on HP internal analysis of ISV certified mobile workstations as of May 2020. Speaker enclosure component made with 5% ocean bound plastic.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effectLst/>
                <a:latin typeface="+mn-lt"/>
              </a:rPr>
              <a:t>9. </a:t>
            </a:r>
            <a:r>
              <a:rPr lang="en-US" b="0" i="0" dirty="0">
                <a:solidFill>
                  <a:srgbClr val="000000"/>
                </a:solidFill>
                <a:effectLst/>
                <a:latin typeface="Calibri" panose="020F0502020204030204" pitchFamily="34" charset="0"/>
              </a:rPr>
              <a:t>100% outer box packaging made from sustainably source certified and recycled fibers. Fiber cushions made from 100% recycled wood fiber and organic material. Any plastic cushions are made from &gt;90% recycled plastic.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10. Fans contain up to 25% ocean-bound plastic by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libri" panose="020F0502020204030204" pitchFamily="34" charset="0"/>
            </a:endParaRPr>
          </a:p>
          <a:p>
            <a:r>
              <a:rPr lang="en-US" b="1" u="sng" dirty="0"/>
              <a:t>This slide contains a superlative claim/s that cannot be used in all countries</a:t>
            </a:r>
            <a:r>
              <a:rPr lang="en-US" dirty="0"/>
              <a:t>: </a:t>
            </a:r>
          </a:p>
          <a:p>
            <a:r>
              <a:rPr lang="en-US" b="1" dirty="0"/>
              <a:t>EMEA Use Restrictions:</a:t>
            </a:r>
            <a:r>
              <a:rPr lang="en-US" dirty="0"/>
              <a:t> DO NOT USE the superlative claim in the following countries: Romania, Slovakia, Turkey, UAE, Russia, CIS countries (Armenia, Belarus, Kazakhstan, Kyrgyzstan, Moldova, Russia, Tajikistan, Turkmenistan, Ukraine, and Uzbekistan), </a:t>
            </a:r>
            <a:endParaRPr lang="en-US" dirty="0">
              <a:cs typeface="Calibri"/>
            </a:endParaRPr>
          </a:p>
          <a:p>
            <a:r>
              <a:rPr lang="en-US" b="1" dirty="0"/>
              <a:t>APJ Use Restrictions:</a:t>
            </a:r>
            <a:r>
              <a:rPr lang="en-US" dirty="0"/>
              <a:t> China, Vietnam, Indonesia, Malaysia – DO NOT use </a:t>
            </a:r>
            <a:endParaRPr lang="en-US" dirty="0">
              <a:cs typeface="Calibri"/>
            </a:endParaRPr>
          </a:p>
          <a:p>
            <a:r>
              <a:rPr lang="en-US" b="1" dirty="0"/>
              <a:t>LAR Use Restrictions:</a:t>
            </a:r>
            <a:r>
              <a:rPr lang="en-US" dirty="0"/>
              <a:t> Brazil, Mexico – Do NOT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cs typeface="Calibri" panose="020F0502020204030204"/>
            </a:endParaRPr>
          </a:p>
        </p:txBody>
      </p:sp>
    </p:spTree>
    <p:extLst>
      <p:ext uri="{BB962C8B-B14F-4D97-AF65-F5344CB8AC3E}">
        <p14:creationId xmlns:p14="http://schemas.microsoft.com/office/powerpoint/2010/main" val="231055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0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Slide Image Placeholder 5"/>
          <p:cNvSpPr>
            <a:spLocks noGrp="1" noRot="1" noChangeAspect="1"/>
          </p:cNvSpPr>
          <p:nvPr>
            <p:ph type="sldImg"/>
          </p:nvPr>
        </p:nvSpPr>
        <p:spPr>
          <a:xfrm>
            <a:off x="400050" y="387350"/>
            <a:ext cx="4651375" cy="2616200"/>
          </a:xfrm>
        </p:spPr>
      </p:sp>
      <p:sp>
        <p:nvSpPr>
          <p:cNvPr id="7" name="Notes Placeholder 6"/>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kern="1200" baseline="0">
                <a:solidFill>
                  <a:schemeClr val="tx1"/>
                </a:solidFill>
                <a:effectLst/>
                <a:latin typeface="HP Simplified Light "/>
                <a:ea typeface="+mn-ea"/>
                <a:cs typeface="+mn-cs"/>
              </a:rPr>
              <a:t>HP is committed to being a </a:t>
            </a:r>
            <a:r>
              <a:rPr lang="en-US" sz="1200" b="1" i="0" u="none" kern="1200" baseline="0">
                <a:solidFill>
                  <a:schemeClr val="tx1"/>
                </a:solidFill>
                <a:effectLst/>
                <a:latin typeface="HP Simplified Light "/>
                <a:ea typeface="+mn-ea"/>
                <a:cs typeface="+mn-cs"/>
              </a:rPr>
              <a:t>leader in the area of sustainable </a:t>
            </a:r>
            <a:r>
              <a:rPr lang="en-US" sz="1200" b="0" i="0" u="none" kern="1200" baseline="0">
                <a:solidFill>
                  <a:schemeClr val="tx1"/>
                </a:solidFill>
                <a:effectLst/>
                <a:latin typeface="HP Simplified Light "/>
                <a:ea typeface="+mn-ea"/>
                <a:cs typeface="+mn-cs"/>
              </a:rPr>
              <a:t>personal computing because it’s </a:t>
            </a:r>
            <a:r>
              <a:rPr lang="en-US" sz="1200" b="1" i="0" u="none" kern="1200" baseline="0">
                <a:solidFill>
                  <a:schemeClr val="tx1"/>
                </a:solidFill>
                <a:effectLst/>
                <a:latin typeface="HP Simplified Light "/>
                <a:ea typeface="+mn-ea"/>
                <a:cs typeface="+mn-cs"/>
              </a:rPr>
              <a:t>the right thing to do</a:t>
            </a:r>
            <a:r>
              <a:rPr lang="en-US" sz="1200" b="0" i="0" u="none" kern="1200" baseline="0">
                <a:solidFill>
                  <a:schemeClr val="tx1"/>
                </a:solidFill>
                <a:effectLst/>
                <a:latin typeface="HP Simplified Light "/>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kern="1200" baseline="0">
                <a:solidFill>
                  <a:schemeClr val="tx1"/>
                </a:solidFill>
                <a:effectLst/>
                <a:latin typeface="HP Simplified Light "/>
                <a:ea typeface="+mn-ea"/>
                <a:cs typeface="+mn-cs"/>
              </a:rPr>
              <a:t>A system </a:t>
            </a:r>
            <a:r>
              <a:rPr lang="en-US" sz="1200" b="1" i="0" u="none" kern="1200" baseline="0">
                <a:solidFill>
                  <a:schemeClr val="tx1"/>
                </a:solidFill>
                <a:effectLst/>
                <a:latin typeface="HP Simplified Light "/>
                <a:ea typeface="+mn-ea"/>
                <a:cs typeface="+mn-cs"/>
              </a:rPr>
              <a:t>that is not designed with materials sustainability </a:t>
            </a:r>
            <a:r>
              <a:rPr lang="en-US" sz="1200" b="0" i="0" u="none" kern="1200" baseline="0">
                <a:solidFill>
                  <a:schemeClr val="tx1"/>
                </a:solidFill>
                <a:effectLst/>
                <a:latin typeface="HP Simplified Light "/>
                <a:ea typeface="+mn-ea"/>
                <a:cs typeface="+mn-cs"/>
              </a:rPr>
              <a:t>in mind may have </a:t>
            </a:r>
            <a:r>
              <a:rPr lang="en-US" sz="1200" b="1" i="0" u="none" kern="1200" baseline="0">
                <a:solidFill>
                  <a:schemeClr val="tx1"/>
                </a:solidFill>
                <a:effectLst/>
                <a:latin typeface="HP Simplified Light "/>
                <a:ea typeface="+mn-ea"/>
                <a:cs typeface="+mn-cs"/>
              </a:rPr>
              <a:t>long term negative and environmental </a:t>
            </a:r>
            <a:r>
              <a:rPr lang="en-US" sz="1200" b="0" i="0" u="none" kern="1200" baseline="0">
                <a:solidFill>
                  <a:schemeClr val="tx1"/>
                </a:solidFill>
                <a:effectLst/>
                <a:latin typeface="HP Simplified Light "/>
                <a:ea typeface="+mn-ea"/>
                <a:cs typeface="+mn-cs"/>
              </a:rPr>
              <a:t>health effects. These issues can occur during </a:t>
            </a:r>
            <a:r>
              <a:rPr lang="en-US" sz="1200" b="1" i="0" u="none" kern="1200" baseline="0">
                <a:solidFill>
                  <a:schemeClr val="tx1"/>
                </a:solidFill>
                <a:effectLst/>
                <a:latin typeface="HP Simplified Light "/>
                <a:ea typeface="+mn-ea"/>
                <a:cs typeface="+mn-cs"/>
              </a:rPr>
              <a:t>manufacture, use, and final </a:t>
            </a:r>
            <a:r>
              <a:rPr lang="en-US" sz="1200" b="0" i="0" u="none" kern="1200" baseline="0">
                <a:solidFill>
                  <a:schemeClr val="tx1"/>
                </a:solidFill>
                <a:effectLst/>
                <a:latin typeface="HP Simplified Light "/>
                <a:ea typeface="+mn-ea"/>
                <a:cs typeface="+mn-cs"/>
              </a:rPr>
              <a:t>disposal.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a:solidFill>
                  <a:schemeClr val="tx1"/>
                </a:solidFill>
                <a:effectLst/>
                <a:latin typeface="HP Simplified Light "/>
                <a:ea typeface="+mn-ea"/>
                <a:cs typeface="+mn-cs"/>
              </a:rPr>
              <a:t>For example in the short term, a system not designed for energy efficiency may drive user power costs up considerably.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kern="1200" baseline="0">
              <a:solidFill>
                <a:schemeClr val="tx1"/>
              </a:solidFill>
              <a:effectLst/>
              <a:latin typeface="HP Simplified Light "/>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kern="1200" baseline="0">
                <a:solidFill>
                  <a:schemeClr val="tx1"/>
                </a:solidFill>
                <a:effectLst/>
                <a:latin typeface="HP Simplified Light "/>
                <a:ea typeface="+mn-ea"/>
                <a:cs typeface="+mn-cs"/>
              </a:rPr>
              <a:t>Z by HP </a:t>
            </a:r>
            <a:r>
              <a:rPr lang="en-US" sz="1200" b="1" i="0" u="none" kern="1200" baseline="0">
                <a:solidFill>
                  <a:schemeClr val="tx1"/>
                </a:solidFill>
                <a:effectLst/>
                <a:latin typeface="HP Simplified Light "/>
                <a:ea typeface="+mn-ea"/>
                <a:cs typeface="+mn-cs"/>
              </a:rPr>
              <a:t>innovates with new materials to protect the earth and human health </a:t>
            </a:r>
            <a:r>
              <a:rPr lang="en-US" sz="1200" b="0" i="0" u="none" kern="1200" baseline="0">
                <a:solidFill>
                  <a:schemeClr val="tx1"/>
                </a:solidFill>
                <a:effectLst/>
                <a:latin typeface="HP Simplified Light "/>
                <a:ea typeface="+mn-ea"/>
                <a:cs typeface="+mn-cs"/>
              </a:rPr>
              <a:t>by ensuring the removal of materials </a:t>
            </a:r>
            <a:r>
              <a:rPr lang="en-US" sz="1200" b="1" i="0" u="none" kern="1200" baseline="0">
                <a:solidFill>
                  <a:schemeClr val="tx1"/>
                </a:solidFill>
                <a:effectLst/>
                <a:latin typeface="HP Simplified Light "/>
                <a:ea typeface="+mn-ea"/>
                <a:cs typeface="+mn-cs"/>
              </a:rPr>
              <a:t>restricted by entities </a:t>
            </a:r>
            <a:r>
              <a:rPr lang="en-US" sz="1200" b="0" i="0" u="none" kern="1200" baseline="0">
                <a:solidFill>
                  <a:schemeClr val="tx1"/>
                </a:solidFill>
                <a:effectLst/>
                <a:latin typeface="HP Simplified Light "/>
                <a:ea typeface="+mn-ea"/>
                <a:cs typeface="+mn-cs"/>
              </a:rPr>
              <a:t>around the world, </a:t>
            </a:r>
            <a:r>
              <a:rPr lang="en-US" sz="1200" b="1" i="0" u="none" kern="1200" baseline="0">
                <a:solidFill>
                  <a:schemeClr val="tx1"/>
                </a:solidFill>
                <a:effectLst/>
                <a:latin typeface="HP Simplified Light "/>
                <a:ea typeface="+mn-ea"/>
                <a:cs typeface="+mn-cs"/>
              </a:rPr>
              <a:t>required to be eliminated by ecolabels </a:t>
            </a:r>
            <a:r>
              <a:rPr lang="en-US" sz="1200" b="0" i="0" u="none" kern="1200" baseline="0">
                <a:solidFill>
                  <a:schemeClr val="tx1"/>
                </a:solidFill>
                <a:effectLst/>
                <a:latin typeface="HP Simplified Light "/>
                <a:ea typeface="+mn-ea"/>
                <a:cs typeface="+mn-cs"/>
              </a:rPr>
              <a:t>(EPEAT®, TCO, Green Screen®), and are </a:t>
            </a:r>
            <a:r>
              <a:rPr lang="en-US" sz="1200" b="1" i="0" u="none" kern="1200" baseline="0">
                <a:solidFill>
                  <a:schemeClr val="tx1"/>
                </a:solidFill>
                <a:effectLst/>
                <a:latin typeface="HP Simplified Light "/>
                <a:ea typeface="+mn-ea"/>
                <a:cs typeface="+mn-cs"/>
              </a:rPr>
              <a:t>voluntarily restricted by HP</a:t>
            </a:r>
            <a:r>
              <a:rPr lang="en-US" sz="1200" b="0" i="0" u="none" kern="1200" baseline="0">
                <a:solidFill>
                  <a:schemeClr val="tx1"/>
                </a:solidFill>
                <a:effectLst/>
                <a:latin typeface="HP Simplified Light "/>
                <a:ea typeface="+mn-ea"/>
                <a:cs typeface="+mn-cs"/>
              </a:rPr>
              <a:t>. The goal of making systems </a:t>
            </a:r>
            <a:r>
              <a:rPr lang="en-US" sz="1200" b="1" i="0" u="none" kern="1200" baseline="0">
                <a:solidFill>
                  <a:schemeClr val="tx1"/>
                </a:solidFill>
                <a:effectLst/>
                <a:latin typeface="HP Simplified Light "/>
                <a:ea typeface="+mn-ea"/>
                <a:cs typeface="+mn-cs"/>
              </a:rPr>
              <a:t>free</a:t>
            </a:r>
            <a:r>
              <a:rPr lang="en-US" sz="1200" b="0" i="0" u="none" kern="1200" baseline="0">
                <a:solidFill>
                  <a:schemeClr val="tx1"/>
                </a:solidFill>
                <a:effectLst/>
                <a:latin typeface="HP Simplified Light "/>
                <a:ea typeface="+mn-ea"/>
                <a:cs typeface="+mn-cs"/>
              </a:rPr>
              <a:t> </a:t>
            </a:r>
            <a:r>
              <a:rPr lang="en-US" sz="1200" b="1" i="0" u="none" kern="1200" baseline="0">
                <a:solidFill>
                  <a:schemeClr val="tx1"/>
                </a:solidFill>
                <a:effectLst/>
                <a:latin typeface="HP Simplified Light "/>
                <a:ea typeface="+mn-ea"/>
                <a:cs typeface="+mn-cs"/>
              </a:rPr>
              <a:t>of substances of concern benefits every single person on Earth</a:t>
            </a:r>
            <a:r>
              <a:rPr lang="en-US" sz="1200" b="0" i="0" u="none" kern="1200" baseline="0">
                <a:solidFill>
                  <a:schemeClr val="tx1"/>
                </a:solidFill>
                <a:effectLst/>
                <a:latin typeface="HP Simplified Light "/>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a:solidFill>
                  <a:schemeClr val="tx1"/>
                </a:solidFill>
                <a:effectLst/>
                <a:latin typeface="HP Simplified Light "/>
                <a:ea typeface="+mn-ea"/>
                <a:cs typeface="+mn-cs"/>
              </a:rPr>
              <a:t>All workstation products are </a:t>
            </a:r>
            <a:r>
              <a:rPr lang="en-US" sz="1200" b="1" i="0" u="none" kern="1200" baseline="0">
                <a:solidFill>
                  <a:schemeClr val="tx1"/>
                </a:solidFill>
                <a:effectLst/>
                <a:latin typeface="HP Simplified Light "/>
                <a:ea typeface="+mn-ea"/>
                <a:cs typeface="+mn-cs"/>
              </a:rPr>
              <a:t>low halogen </a:t>
            </a:r>
            <a:r>
              <a:rPr lang="en-US" sz="1200" b="0" i="0" u="none" kern="1200" baseline="0">
                <a:solidFill>
                  <a:schemeClr val="tx1"/>
                </a:solidFill>
                <a:effectLst/>
                <a:latin typeface="HP Simplified Light "/>
                <a:ea typeface="+mn-ea"/>
                <a:cs typeface="+mn-cs"/>
              </a:rPr>
              <a:t>(except for power cables). PVC and BFR free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a:solidFill>
                  <a:schemeClr val="tx1"/>
                </a:solidFill>
                <a:effectLst/>
                <a:latin typeface="HP Simplified Light "/>
                <a:ea typeface="+mn-ea"/>
                <a:cs typeface="+mn-cs"/>
              </a:rPr>
              <a:t>All Z desktops are tested to ensure the </a:t>
            </a:r>
            <a:r>
              <a:rPr lang="en-US" sz="1200" b="1" i="0" u="none" kern="1200" baseline="0">
                <a:solidFill>
                  <a:schemeClr val="tx1"/>
                </a:solidFill>
                <a:effectLst/>
                <a:latin typeface="HP Simplified Light "/>
                <a:ea typeface="+mn-ea"/>
                <a:cs typeface="+mn-cs"/>
              </a:rPr>
              <a:t>removal of substances of concern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a:solidFill>
                  <a:schemeClr val="tx1"/>
                </a:solidFill>
                <a:effectLst/>
                <a:latin typeface="HP Simplified Light "/>
                <a:ea typeface="+mn-ea"/>
                <a:cs typeface="+mn-cs"/>
              </a:rPr>
              <a:t>HP Workstations </a:t>
            </a:r>
            <a:r>
              <a:rPr lang="en-US" sz="1200" b="1" i="0" u="none" kern="1200" baseline="0">
                <a:solidFill>
                  <a:schemeClr val="tx1"/>
                </a:solidFill>
                <a:effectLst/>
                <a:latin typeface="HP Simplified Light "/>
                <a:ea typeface="+mn-ea"/>
                <a:cs typeface="+mn-cs"/>
              </a:rPr>
              <a:t>use fewer toxic materials </a:t>
            </a:r>
            <a:r>
              <a:rPr lang="en-US" sz="1200" b="0" i="0" u="none" kern="1200" baseline="0">
                <a:solidFill>
                  <a:schemeClr val="tx1"/>
                </a:solidFill>
                <a:effectLst/>
                <a:latin typeface="HP Simplified Light "/>
                <a:ea typeface="+mn-ea"/>
                <a:cs typeface="+mn-cs"/>
              </a:rPr>
              <a:t>(such as lead, bromine, mercury, cadmium, beryllium, antimony) to reduce the amount of cancer-causing substances when our products are created and disposed of</a:t>
            </a:r>
            <a:endParaRPr lang="en-US" sz="1200" b="1" i="0" u="none" kern="1200" baseline="0">
              <a:solidFill>
                <a:schemeClr val="tx1"/>
              </a:solidFill>
              <a:effectLst/>
              <a:latin typeface="HP Simplified Light "/>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a:solidFill>
                  <a:schemeClr val="tx1"/>
                </a:solidFill>
                <a:effectLst/>
                <a:latin typeface="HP Simplified Light "/>
                <a:ea typeface="+mn-ea"/>
                <a:cs typeface="+mn-cs"/>
              </a:rPr>
              <a:t>All </a:t>
            </a:r>
            <a:r>
              <a:rPr lang="en-US" sz="1200" b="0" i="0" u="none" kern="1200" baseline="0" err="1">
                <a:solidFill>
                  <a:schemeClr val="tx1"/>
                </a:solidFill>
                <a:effectLst/>
                <a:latin typeface="HP Simplified Light "/>
                <a:ea typeface="+mn-ea"/>
                <a:cs typeface="+mn-cs"/>
              </a:rPr>
              <a:t>ZBooks</a:t>
            </a:r>
            <a:r>
              <a:rPr lang="en-US" sz="1200" b="0" i="0" u="none" kern="1200" baseline="0">
                <a:solidFill>
                  <a:schemeClr val="tx1"/>
                </a:solidFill>
                <a:effectLst/>
                <a:latin typeface="HP Simplified Light "/>
                <a:ea typeface="+mn-ea"/>
                <a:cs typeface="+mn-cs"/>
              </a:rPr>
              <a:t> have </a:t>
            </a:r>
            <a:r>
              <a:rPr lang="en-US" sz="1200" b="1" i="0" u="none" kern="1200" baseline="0">
                <a:solidFill>
                  <a:schemeClr val="tx1"/>
                </a:solidFill>
                <a:effectLst/>
                <a:latin typeface="HP Simplified Light "/>
                <a:ea typeface="+mn-ea"/>
                <a:cs typeface="+mn-cs"/>
              </a:rPr>
              <a:t>mercury free </a:t>
            </a:r>
            <a:r>
              <a:rPr lang="en-US" sz="1200" b="0" i="0" u="none" kern="1200" baseline="0">
                <a:solidFill>
                  <a:schemeClr val="tx1"/>
                </a:solidFill>
                <a:effectLst/>
                <a:latin typeface="HP Simplified Light "/>
                <a:ea typeface="+mn-ea"/>
                <a:cs typeface="+mn-cs"/>
              </a:rPr>
              <a:t>LED backlights &amp; </a:t>
            </a:r>
            <a:r>
              <a:rPr lang="en-US" sz="1200" b="1" i="0" u="none" kern="1200" baseline="0">
                <a:solidFill>
                  <a:schemeClr val="tx1"/>
                </a:solidFill>
                <a:effectLst/>
                <a:latin typeface="HP Simplified Light "/>
                <a:ea typeface="+mn-ea"/>
                <a:cs typeface="+mn-cs"/>
              </a:rPr>
              <a:t>arsenic free </a:t>
            </a:r>
            <a:r>
              <a:rPr lang="en-US" sz="1200" b="0" i="0" u="none" kern="1200" baseline="0">
                <a:solidFill>
                  <a:schemeClr val="tx1"/>
                </a:solidFill>
                <a:effectLst/>
                <a:latin typeface="HP Simplified Light "/>
                <a:ea typeface="+mn-ea"/>
                <a:cs typeface="+mn-cs"/>
              </a:rPr>
              <a:t>display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We design </a:t>
            </a:r>
            <a:r>
              <a:rPr lang="en-US" sz="1200" b="1"/>
              <a:t>Z by HP workstations for quality and durability</a:t>
            </a:r>
            <a:r>
              <a:rPr lang="en-US" sz="1200"/>
              <a:t>, to keep valuable materials in use for a long time. </a:t>
            </a:r>
            <a:endParaRPr lang="en-US" sz="1200" b="0" i="0" u="none" kern="1200" baseline="0">
              <a:solidFill>
                <a:schemeClr val="tx1"/>
              </a:solidFill>
              <a:effectLst/>
              <a:latin typeface="HP Simplified Light "/>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37333B"/>
                </a:solidFill>
                <a:latin typeface="HP Simplified Light" panose="020B0404020204020204" pitchFamily="34" charset="0"/>
              </a:rPr>
              <a:t>Z is also selecting </a:t>
            </a:r>
            <a:r>
              <a:rPr lang="en-US" sz="1200">
                <a:solidFill>
                  <a:srgbClr val="FF9F1B"/>
                </a:solidFill>
                <a:latin typeface="HP Simplified Light" panose="020B0404020204020204" pitchFamily="34" charset="0"/>
              </a:rPr>
              <a:t>safer materials based on </a:t>
            </a:r>
            <a:r>
              <a:rPr lang="en-US" sz="1200" b="1">
                <a:solidFill>
                  <a:srgbClr val="FF9F1B"/>
                </a:solidFill>
                <a:latin typeface="HP Simplified Light" panose="020B0404020204020204" pitchFamily="34" charset="0"/>
              </a:rPr>
              <a:t>Green Screen®</a:t>
            </a:r>
            <a:r>
              <a:rPr lang="en-US" sz="1200" b="1">
                <a:solidFill>
                  <a:srgbClr val="37333B"/>
                </a:solidFill>
                <a:latin typeface="HP Simplified Light" panose="020B0404020204020204" pitchFamily="34" charset="0"/>
              </a:rPr>
              <a:t> methodology </a:t>
            </a:r>
            <a:r>
              <a:rPr lang="en-US" sz="1200">
                <a:solidFill>
                  <a:srgbClr val="37333B"/>
                </a:solidFill>
                <a:latin typeface="HP Simplified Light" panose="020B0404020204020204" pitchFamily="34" charset="0"/>
              </a:rPr>
              <a:t>for safer chemicals</a:t>
            </a:r>
          </a:p>
          <a:p>
            <a:endParaRPr lang="en-US">
              <a:cs typeface="Calibri" panose="020F0502020204030204"/>
            </a:endParaRPr>
          </a:p>
        </p:txBody>
      </p:sp>
    </p:spTree>
    <p:extLst>
      <p:ext uri="{BB962C8B-B14F-4D97-AF65-F5344CB8AC3E}">
        <p14:creationId xmlns:p14="http://schemas.microsoft.com/office/powerpoint/2010/main" val="2991981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F65E3-E47C-416A-8B3F-E7A4B105D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79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0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9" name="Slide Image Placeholder 8">
            <a:extLst>
              <a:ext uri="{FF2B5EF4-FFF2-40B4-BE49-F238E27FC236}">
                <a16:creationId xmlns:a16="http://schemas.microsoft.com/office/drawing/2014/main" id="{078F9D33-20AC-4728-BEBD-0E93A0DA01BD}"/>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EB0B6299-7BC6-44FE-9073-B88DAAE18228}"/>
              </a:ext>
            </a:extLst>
          </p:cNvPr>
          <p:cNvSpPr>
            <a:spLocks noGrp="1"/>
          </p:cNvSpPr>
          <p:nvPr>
            <p:ph type="body" idx="1"/>
          </p:nvPr>
        </p:nvSpPr>
        <p:spPr/>
        <p:txBody>
          <a:bodyPr/>
          <a:lstStyle/>
          <a:p>
            <a:pPr>
              <a:lnSpc>
                <a:spcPct val="90000"/>
              </a:lnSpc>
              <a:spcAft>
                <a:spcPts val="600"/>
              </a:spcAft>
              <a:defRPr/>
            </a:pPr>
            <a:r>
              <a:rPr lang="en-US" sz="1100">
                <a:solidFill>
                  <a:prstClr val="white"/>
                </a:solidFill>
              </a:rPr>
              <a:t>Why do we believe not a fad? Several megatrends we are watching summed up by 2.3 earths in 2050</a:t>
            </a:r>
            <a:endParaRPr lang="en-US" sz="1100">
              <a:solidFill>
                <a:prstClr val="white"/>
              </a:solidFill>
              <a:latin typeface="+mn-lt"/>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mn-lt"/>
                <a:ea typeface="+mn-ea"/>
                <a:cs typeface="+mn-cs"/>
              </a:rPr>
              <a:t>Opportunity from growing middle class: phones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100">
                <a:solidFill>
                  <a:prstClr val="white"/>
                </a:solidFill>
                <a:latin typeface="+mn-lt"/>
              </a:rPr>
              <a:t>Population growth, urbanization</a:t>
            </a:r>
            <a:endParaRPr kumimoji="0" lang="en-US" sz="1100" b="0" i="0" u="none" strike="noStrike" kern="1200" cap="none" spc="0" normalizeH="0" baseline="0" noProof="0">
              <a:ln>
                <a:noFill/>
              </a:ln>
              <a:solidFill>
                <a:prstClr val="white"/>
              </a:solidFill>
              <a:effectLst/>
              <a:uLnTx/>
              <a:uFillTx/>
              <a:latin typeface="+mn-lt"/>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100">
                <a:solidFill>
                  <a:prstClr val="white"/>
                </a:solidFill>
                <a:latin typeface="+mn-lt"/>
              </a:rPr>
              <a:t>Climate/environmental pressure (Water shortage Calif, air pollution Beijing or haze in Singapore)</a:t>
            </a:r>
          </a:p>
          <a:p>
            <a:endParaRPr lang="en-US"/>
          </a:p>
        </p:txBody>
      </p:sp>
    </p:spTree>
    <p:extLst>
      <p:ext uri="{BB962C8B-B14F-4D97-AF65-F5344CB8AC3E}">
        <p14:creationId xmlns:p14="http://schemas.microsoft.com/office/powerpoint/2010/main" val="254957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*as of FY22Q3</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6B2DD-2AB1-4202-8EF7-809A88BAE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91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2F65E3-E47C-416A-8B3F-E7A4B105DB08}" type="slidenum">
              <a:rPr lang="en-US" smtClean="0"/>
              <a:t>4</a:t>
            </a:fld>
            <a:endParaRPr lang="en-US"/>
          </a:p>
        </p:txBody>
      </p:sp>
    </p:spTree>
    <p:extLst>
      <p:ext uri="{BB962C8B-B14F-4D97-AF65-F5344CB8AC3E}">
        <p14:creationId xmlns:p14="http://schemas.microsoft.com/office/powerpoint/2010/main" val="178304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t>Disclaimer</a:t>
            </a:r>
          </a:p>
          <a:p>
            <a:r>
              <a:rPr lang="en-US" sz="1800"/>
              <a:t>1. Applies to HP PCs, Workstations and Displays manufactured after January 2019. Based on most Gold and Silver EPEAT® registrations by meeting all required criteria and achieving 50-74% of the optional points for EPEAT® Silver and 75-100% of the optional points for EPEAT® Gold according to IEEE 1680.1-2018 EPEAT®. Status varies by country. Visit www.epeat.net for more information.</a:t>
            </a:r>
            <a:endParaRPr lang="en-US" sz="1800">
              <a:cs typeface="Calibri"/>
            </a:endParaRPr>
          </a:p>
          <a:p>
            <a:pPr marL="0" marR="0" algn="l" fontAlgn="base">
              <a:lnSpc>
                <a:spcPct val="107000"/>
              </a:lnSpc>
              <a:spcBef>
                <a:spcPts val="0"/>
              </a:spcBef>
              <a:spcAft>
                <a:spcPts val="0"/>
              </a:spcAft>
            </a:pPr>
            <a:r>
              <a:rPr lang="en-US" sz="1800">
                <a:solidFill>
                  <a:srgbClr val="000000"/>
                </a:solidFill>
                <a:effectLst/>
                <a:latin typeface="Calibri"/>
                <a:ea typeface="Times New Roman" panose="02020603050405020304" pitchFamily="18" charset="0"/>
                <a:cs typeface="Calibri"/>
              </a:rPr>
              <a:t>2. Based on US EPEAT® registration according to IEEE 1680.1-2018 EPEAT®. EPEAT® status varies by country. Visit www.epeat.net for more information</a:t>
            </a:r>
          </a:p>
          <a:p>
            <a:pPr marL="0" marR="0" algn="l" fontAlgn="base">
              <a:lnSpc>
                <a:spcPct val="107000"/>
              </a:lnSpc>
              <a:spcBef>
                <a:spcPts val="0"/>
              </a:spcBef>
              <a:spcAft>
                <a:spcPts val="0"/>
              </a:spcAft>
            </a:pPr>
            <a:endPar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b="1" u="sng"/>
              <a:t>This slide contains a superlative claim/s that cannot be used in all countries</a:t>
            </a:r>
            <a:r>
              <a:rPr lang="en-US"/>
              <a:t>: </a:t>
            </a:r>
          </a:p>
          <a:p>
            <a:r>
              <a:rPr lang="en-US" b="1"/>
              <a:t>EMEA Use Restrictions:</a:t>
            </a:r>
            <a:r>
              <a:rPr lang="en-US"/>
              <a:t> DO NOT USE the superlative claim in the following countries: Romania, Slovakia, Turkey, UAE, Russia, CIS countries (Armenia, Belarus, Kazakhstan, Kyrgyzstan, Moldova, Russia, Tajikistan, Turkmenistan, Ukraine, and Uzbekistan), </a:t>
            </a:r>
            <a:endParaRPr lang="en-US">
              <a:cs typeface="Calibri"/>
            </a:endParaRPr>
          </a:p>
          <a:p>
            <a:r>
              <a:rPr lang="en-US" b="1"/>
              <a:t>APJ Use Restrictions:</a:t>
            </a:r>
            <a:r>
              <a:rPr lang="en-US"/>
              <a:t> China, Vietnam, Indonesia, Malaysia – DO NOT use </a:t>
            </a:r>
            <a:endParaRPr lang="en-US">
              <a:cs typeface="Calibri"/>
            </a:endParaRPr>
          </a:p>
          <a:p>
            <a:pPr>
              <a:lnSpc>
                <a:spcPct val="107000"/>
              </a:lnSpc>
            </a:pPr>
            <a:r>
              <a:rPr lang="en-US" b="1"/>
              <a:t>LAR Use Restrictions:</a:t>
            </a:r>
            <a:r>
              <a:rPr lang="en-US"/>
              <a:t> Brazil, Mexico – Do NOT use </a:t>
            </a:r>
          </a:p>
          <a:p>
            <a:pPr fontAlgn="base">
              <a:lnSpc>
                <a:spcPct val="107000"/>
              </a:lnSpc>
            </a:pPr>
            <a:endParaRPr lang="en-US" sz="18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fontAlgn="base">
              <a:lnSpc>
                <a:spcPct val="107000"/>
              </a:lnSpc>
            </a:pPr>
            <a:r>
              <a:rPr lang="en-US" sz="1800">
                <a:solidFill>
                  <a:srgbClr val="000000"/>
                </a:solidFill>
                <a:effectLst/>
                <a:latin typeface="Calibri"/>
                <a:ea typeface="Times New Roman" panose="02020603050405020304" pitchFamily="18" charset="0"/>
                <a:cs typeface="Calibri"/>
              </a:rPr>
              <a:t>To support this commitment to the planet we are committed to deliver the </a:t>
            </a:r>
            <a:r>
              <a:rPr lang="en-US" sz="1800" b="1">
                <a:solidFill>
                  <a:srgbClr val="4472C4"/>
                </a:solidFill>
                <a:effectLst/>
                <a:latin typeface="Calibri"/>
                <a:ea typeface="Times New Roman" panose="02020603050405020304" pitchFamily="18" charset="0"/>
                <a:cs typeface="Calibri"/>
              </a:rPr>
              <a:t>world’s most sustainable PC portfolio.</a:t>
            </a:r>
            <a:r>
              <a:rPr lang="en-US" sz="1800" b="1">
                <a:solidFill>
                  <a:srgbClr val="4472C4"/>
                </a:solidFill>
                <a:latin typeface="Calibri"/>
                <a:ea typeface="Times New Roman" panose="02020603050405020304" pitchFamily="18" charset="0"/>
                <a:cs typeface="Calibri"/>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gn="l" fontAlgn="base">
              <a:lnSpc>
                <a:spcPct val="107000"/>
              </a:lnSpc>
              <a:spcBef>
                <a:spcPts val="0"/>
              </a:spcBef>
              <a:spcAft>
                <a:spcPts val="0"/>
              </a:spcAft>
            </a:pPr>
            <a:r>
              <a:rPr lang="en-US" sz="1800">
                <a:effectLst/>
                <a:latin typeface="Calibri"/>
                <a:ea typeface="Times New Roman" panose="02020603050405020304" pitchFamily="18" charset="0"/>
                <a:cs typeface="Calibri"/>
              </a:rPr>
              <a:t> </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effectLst/>
                <a:latin typeface="Calibri"/>
                <a:ea typeface="Times New Roman" panose="02020603050405020304" pitchFamily="18" charset="0"/>
                <a:cs typeface="Calibri"/>
              </a:rPr>
              <a:t>In fact, </a:t>
            </a:r>
            <a:r>
              <a:rPr lang="en-US" sz="1800" b="1">
                <a:solidFill>
                  <a:srgbClr val="4472C4"/>
                </a:solidFill>
                <a:effectLst/>
                <a:latin typeface="Calibri"/>
                <a:ea typeface="Times New Roman" panose="02020603050405020304" pitchFamily="18" charset="0"/>
                <a:cs typeface="Calibri"/>
              </a:rPr>
              <a:t>100% of our Commercial portfolio</a:t>
            </a:r>
            <a:r>
              <a:rPr lang="en-US" sz="1800">
                <a:solidFill>
                  <a:srgbClr val="4472C4"/>
                </a:solidFill>
                <a:effectLst/>
                <a:latin typeface="Calibri"/>
                <a:ea typeface="Times New Roman" panose="02020603050405020304" pitchFamily="18" charset="0"/>
                <a:cs typeface="Calibri"/>
              </a:rPr>
              <a:t> </a:t>
            </a:r>
            <a:r>
              <a:rPr lang="en-US" sz="1800">
                <a:effectLst/>
                <a:latin typeface="Calibri"/>
                <a:ea typeface="Times New Roman" panose="02020603050405020304" pitchFamily="18" charset="0"/>
                <a:cs typeface="Calibri"/>
              </a:rPr>
              <a:t>is certified EPEAT Gold by the Global Electronics Council — the highest possible rating for low environmental impact.</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effectLst/>
                <a:latin typeface="Calibri"/>
                <a:ea typeface="Times New Roman" panose="02020603050405020304" pitchFamily="18" charset="0"/>
                <a:cs typeface="Calibri"/>
              </a:rPr>
              <a:t> </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solidFill>
                  <a:srgbClr val="000000"/>
                </a:solidFill>
                <a:effectLst/>
                <a:latin typeface="Calibri"/>
                <a:ea typeface="Times New Roman" panose="02020603050405020304" pitchFamily="18" charset="0"/>
                <a:cs typeface="Calibri"/>
              </a:rPr>
              <a:t>HP’s journey to integrate </a:t>
            </a:r>
            <a:r>
              <a:rPr lang="en-US" sz="1800" b="1">
                <a:solidFill>
                  <a:srgbClr val="4472C4"/>
                </a:solidFill>
                <a:effectLst/>
                <a:latin typeface="Calibri"/>
                <a:ea typeface="Times New Roman" panose="02020603050405020304" pitchFamily="18" charset="0"/>
                <a:cs typeface="Calibri"/>
              </a:rPr>
              <a:t>recycled materials</a:t>
            </a:r>
            <a:r>
              <a:rPr lang="en-US" sz="1800">
                <a:solidFill>
                  <a:srgbClr val="4472C4"/>
                </a:solidFill>
                <a:effectLst/>
                <a:latin typeface="Calibri"/>
                <a:ea typeface="Times New Roman" panose="02020603050405020304" pitchFamily="18" charset="0"/>
                <a:cs typeface="Calibri"/>
              </a:rPr>
              <a:t> </a:t>
            </a:r>
            <a:r>
              <a:rPr lang="en-US" sz="1800">
                <a:solidFill>
                  <a:srgbClr val="000000"/>
                </a:solidFill>
                <a:effectLst/>
                <a:latin typeface="Calibri"/>
                <a:ea typeface="Times New Roman" panose="02020603050405020304" pitchFamily="18" charset="0"/>
                <a:cs typeface="Calibri"/>
              </a:rPr>
              <a:t>started in 2019 with the HP Dragonfly; and </a:t>
            </a:r>
            <a:r>
              <a:rPr lang="en-US" sz="1800" b="1">
                <a:solidFill>
                  <a:srgbClr val="4472C4"/>
                </a:solidFill>
                <a:effectLst/>
                <a:latin typeface="Calibri"/>
                <a:ea typeface="Times New Roman" panose="02020603050405020304" pitchFamily="18" charset="0"/>
                <a:cs typeface="Calibri"/>
              </a:rPr>
              <a:t>now has grown to include nearly every commercial product category.</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effectLst/>
                <a:latin typeface="Calibri"/>
                <a:ea typeface="Times New Roman" panose="02020603050405020304" pitchFamily="18" charset="0"/>
                <a:cs typeface="Calibri"/>
              </a:rPr>
              <a:t> </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solidFill>
                  <a:srgbClr val="000000"/>
                </a:solidFill>
                <a:effectLst/>
                <a:latin typeface="Calibri"/>
                <a:ea typeface="Times New Roman" panose="02020603050405020304" pitchFamily="18" charset="0"/>
                <a:cs typeface="Calibri"/>
              </a:rPr>
              <a:t>And not only have the products including sustainable materials grown, the </a:t>
            </a:r>
            <a:r>
              <a:rPr lang="en-US" sz="1800" b="1">
                <a:solidFill>
                  <a:srgbClr val="4472C4"/>
                </a:solidFill>
                <a:effectLst/>
                <a:latin typeface="Calibri"/>
                <a:ea typeface="Times New Roman" panose="02020603050405020304" pitchFamily="18" charset="0"/>
                <a:cs typeface="Calibri"/>
              </a:rPr>
              <a:t>types of sustainable materials we use has broadened</a:t>
            </a:r>
            <a:r>
              <a:rPr lang="en-US" sz="1800">
                <a:solidFill>
                  <a:srgbClr val="000000"/>
                </a:solidFill>
                <a:effectLst/>
                <a:latin typeface="Calibri"/>
                <a:ea typeface="Times New Roman" panose="02020603050405020304" pitchFamily="18" charset="0"/>
                <a:cs typeface="Calibri"/>
              </a:rPr>
              <a:t>, to now include recycled magnesium, aluminum, and a broader spectrum of plastics. </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solidFill>
                  <a:srgbClr val="000000"/>
                </a:solidFill>
                <a:effectLst/>
                <a:latin typeface="Calibri"/>
                <a:ea typeface="Times New Roman" panose="02020603050405020304" pitchFamily="18" charset="0"/>
                <a:cs typeface="Calibri"/>
              </a:rPr>
              <a:t> </a:t>
            </a:r>
            <a:endParaRPr lang="en-US" sz="180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a:solidFill>
                  <a:srgbClr val="000000"/>
                </a:solidFill>
                <a:effectLst/>
                <a:latin typeface="Calibri"/>
                <a:ea typeface="Times New Roman" panose="02020603050405020304" pitchFamily="18" charset="0"/>
                <a:cs typeface="Calibri"/>
              </a:rPr>
              <a:t>We also continue to be among the </a:t>
            </a:r>
            <a:r>
              <a:rPr lang="en-US" sz="1800" b="1">
                <a:solidFill>
                  <a:srgbClr val="4472C4"/>
                </a:solidFill>
                <a:effectLst/>
                <a:latin typeface="Calibri"/>
                <a:ea typeface="Times New Roman" panose="02020603050405020304" pitchFamily="18" charset="0"/>
                <a:cs typeface="Calibri"/>
              </a:rPr>
              <a:t>industry leaders in responsible packaging</a:t>
            </a:r>
            <a:r>
              <a:rPr lang="en-US" sz="1800">
                <a:solidFill>
                  <a:srgbClr val="4472C4"/>
                </a:solidFill>
                <a:effectLst/>
                <a:latin typeface="Calibri"/>
                <a:ea typeface="Times New Roman" panose="02020603050405020304" pitchFamily="18" charset="0"/>
                <a:cs typeface="Calibri"/>
              </a:rPr>
              <a:t> </a:t>
            </a:r>
            <a:r>
              <a:rPr lang="en-US" sz="1800">
                <a:solidFill>
                  <a:srgbClr val="000000"/>
                </a:solidFill>
                <a:effectLst/>
                <a:latin typeface="Calibri"/>
                <a:ea typeface="Times New Roman" panose="02020603050405020304" pitchFamily="18" charset="0"/>
                <a:cs typeface="Calibri"/>
              </a:rPr>
              <a:t>and are always looking for ways to reduce the environmental impact of how we package and distribute our products.</a:t>
            </a: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81254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2F65E3-E47C-416A-8B3F-E7A4B105DB08}" type="slidenum">
              <a:rPr lang="en-US" smtClean="0"/>
              <a:t>6</a:t>
            </a:fld>
            <a:endParaRPr lang="en-US"/>
          </a:p>
        </p:txBody>
      </p:sp>
    </p:spTree>
    <p:extLst>
      <p:ext uri="{BB962C8B-B14F-4D97-AF65-F5344CB8AC3E}">
        <p14:creationId xmlns:p14="http://schemas.microsoft.com/office/powerpoint/2010/main" val="196432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000" b="0" i="0" u="none" strike="noStrike" kern="1200" cap="none" spc="0" normalizeH="0" baseline="0" noProof="0" smtClean="0">
                <a:ln>
                  <a:noFill/>
                </a:ln>
                <a:solidFill>
                  <a:prstClr val="black"/>
                </a:solidFill>
                <a:effectLst/>
                <a:uLnTx/>
                <a:uFillTx/>
                <a:latin typeface="HP Simplifi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6" name="Slide Image Placeholder 5"/>
          <p:cNvSpPr>
            <a:spLocks noGrp="1" noRot="1" noChangeAspect="1"/>
          </p:cNvSpPr>
          <p:nvPr>
            <p:ph type="sldImg"/>
          </p:nvPr>
        </p:nvSpPr>
        <p:spPr>
          <a:xfrm>
            <a:off x="400050" y="387350"/>
            <a:ext cx="4651375" cy="2616200"/>
          </a:xfrm>
        </p:spPr>
      </p:sp>
      <p:sp>
        <p:nvSpPr>
          <p:cNvPr id="7" name="Notes Placeholder 6"/>
          <p:cNvSpPr>
            <a:spLocks noGrp="1"/>
          </p:cNvSpPr>
          <p:nvPr>
            <p:ph type="body" idx="1"/>
          </p:nvPr>
        </p:nvSpPr>
        <p:spPr/>
        <p:txBody>
          <a:bodyPr/>
          <a:lstStyle/>
          <a:p>
            <a:endParaRPr lang="en-US">
              <a:cs typeface="Calibri" panose="020F0502020204030204"/>
            </a:endParaRPr>
          </a:p>
        </p:txBody>
      </p:sp>
    </p:spTree>
    <p:extLst>
      <p:ext uri="{BB962C8B-B14F-4D97-AF65-F5344CB8AC3E}">
        <p14:creationId xmlns:p14="http://schemas.microsoft.com/office/powerpoint/2010/main" val="4071105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F65E3-E47C-416A-8B3F-E7A4B105DB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87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pPr>
            <a:r>
              <a:rPr lang="en-US" sz="1800" dirty="0">
                <a:solidFill>
                  <a:srgbClr val="000000"/>
                </a:solidFill>
                <a:effectLst/>
                <a:latin typeface="Calibri"/>
                <a:ea typeface="Times New Roman" panose="02020603050405020304" pitchFamily="18" charset="0"/>
                <a:cs typeface="Calibri"/>
              </a:rPr>
              <a:t>To support this commitment to the planet we are committed to deliver the </a:t>
            </a:r>
            <a:r>
              <a:rPr lang="en-US" sz="1800" b="1" dirty="0">
                <a:solidFill>
                  <a:srgbClr val="4472C4"/>
                </a:solidFill>
                <a:effectLst/>
                <a:latin typeface="Calibri"/>
                <a:ea typeface="Times New Roman" panose="02020603050405020304" pitchFamily="18" charset="0"/>
                <a:cs typeface="Calibri"/>
              </a:rPr>
              <a:t>world’s most sustainable PC portfolio.</a:t>
            </a:r>
            <a:r>
              <a:rPr lang="en-US" sz="1800" b="1" dirty="0">
                <a:solidFill>
                  <a:srgbClr val="4472C4"/>
                </a:solidFill>
                <a:latin typeface="Calibri"/>
                <a:ea typeface="Times New Roman" panose="02020603050405020304" pitchFamily="18" charset="0"/>
                <a:cs typeface="Calibri"/>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fontAlgn="base">
              <a:lnSpc>
                <a:spcPct val="107000"/>
              </a:lnSpc>
              <a:spcBef>
                <a:spcPts val="0"/>
              </a:spcBef>
              <a:spcAft>
                <a:spcPts val="0"/>
              </a:spcAft>
            </a:pPr>
            <a:r>
              <a:rPr lang="en-US" sz="1800" dirty="0">
                <a:effectLst/>
                <a:latin typeface="Calibri"/>
                <a:ea typeface="Times New Roman" panose="02020603050405020304" pitchFamily="18" charset="0"/>
                <a:cs typeface="Calibri"/>
              </a:rPr>
              <a:t> </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effectLst/>
                <a:latin typeface="Calibri"/>
                <a:ea typeface="Times New Roman" panose="02020603050405020304" pitchFamily="18" charset="0"/>
                <a:cs typeface="Calibri"/>
              </a:rPr>
              <a:t>In fact, </a:t>
            </a:r>
            <a:r>
              <a:rPr lang="en-US" sz="1800" b="1" dirty="0">
                <a:solidFill>
                  <a:srgbClr val="4472C4"/>
                </a:solidFill>
                <a:effectLst/>
                <a:latin typeface="Calibri"/>
                <a:ea typeface="Times New Roman" panose="02020603050405020304" pitchFamily="18" charset="0"/>
                <a:cs typeface="Calibri"/>
              </a:rPr>
              <a:t>100% of our Commercial portfolio</a:t>
            </a:r>
            <a:r>
              <a:rPr lang="en-US" sz="1800" dirty="0">
                <a:solidFill>
                  <a:srgbClr val="4472C4"/>
                </a:solidFill>
                <a:effectLst/>
                <a:latin typeface="Calibri"/>
                <a:ea typeface="Times New Roman" panose="02020603050405020304" pitchFamily="18" charset="0"/>
                <a:cs typeface="Calibri"/>
              </a:rPr>
              <a:t> </a:t>
            </a:r>
            <a:r>
              <a:rPr lang="en-US" sz="1800" dirty="0">
                <a:effectLst/>
                <a:latin typeface="Calibri"/>
                <a:ea typeface="Times New Roman" panose="02020603050405020304" pitchFamily="18" charset="0"/>
                <a:cs typeface="Calibri"/>
              </a:rPr>
              <a:t>is certified EPEAT Gold by the Global Electronics Council — the highest possible rating for low environmental impact.</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effectLst/>
                <a:latin typeface="Calibri"/>
                <a:ea typeface="Times New Roman" panose="02020603050405020304" pitchFamily="18" charset="0"/>
                <a:cs typeface="Calibri"/>
              </a:rPr>
              <a:t> </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solidFill>
                  <a:srgbClr val="000000"/>
                </a:solidFill>
                <a:effectLst/>
                <a:latin typeface="Calibri"/>
                <a:ea typeface="Times New Roman" panose="02020603050405020304" pitchFamily="18" charset="0"/>
                <a:cs typeface="Calibri"/>
              </a:rPr>
              <a:t>HP’s journey to integrate </a:t>
            </a:r>
            <a:r>
              <a:rPr lang="en-US" sz="1800" b="1" dirty="0">
                <a:solidFill>
                  <a:srgbClr val="4472C4"/>
                </a:solidFill>
                <a:effectLst/>
                <a:latin typeface="Calibri"/>
                <a:ea typeface="Times New Roman" panose="02020603050405020304" pitchFamily="18" charset="0"/>
                <a:cs typeface="Calibri"/>
              </a:rPr>
              <a:t>recycled materials</a:t>
            </a:r>
            <a:r>
              <a:rPr lang="en-US" sz="1800" dirty="0">
                <a:solidFill>
                  <a:srgbClr val="4472C4"/>
                </a:solidFill>
                <a:effectLst/>
                <a:latin typeface="Calibri"/>
                <a:ea typeface="Times New Roman" panose="02020603050405020304" pitchFamily="18" charset="0"/>
                <a:cs typeface="Calibri"/>
              </a:rPr>
              <a:t> </a:t>
            </a:r>
            <a:r>
              <a:rPr lang="en-US" sz="1800" dirty="0">
                <a:solidFill>
                  <a:srgbClr val="000000"/>
                </a:solidFill>
                <a:effectLst/>
                <a:latin typeface="Calibri"/>
                <a:ea typeface="Times New Roman" panose="02020603050405020304" pitchFamily="18" charset="0"/>
                <a:cs typeface="Calibri"/>
              </a:rPr>
              <a:t>started in 2019 with the HP Dragonfly; and </a:t>
            </a:r>
            <a:r>
              <a:rPr lang="en-US" sz="1800" b="1" dirty="0">
                <a:solidFill>
                  <a:srgbClr val="4472C4"/>
                </a:solidFill>
                <a:effectLst/>
                <a:latin typeface="Calibri"/>
                <a:ea typeface="Times New Roman" panose="02020603050405020304" pitchFamily="18" charset="0"/>
                <a:cs typeface="Calibri"/>
              </a:rPr>
              <a:t>now has grown to include nearly every commercial product category.</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effectLst/>
                <a:latin typeface="Calibri"/>
                <a:ea typeface="Times New Roman" panose="02020603050405020304" pitchFamily="18" charset="0"/>
                <a:cs typeface="Calibri"/>
              </a:rPr>
              <a:t> </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solidFill>
                  <a:srgbClr val="000000"/>
                </a:solidFill>
                <a:effectLst/>
                <a:latin typeface="Calibri"/>
                <a:ea typeface="Times New Roman" panose="02020603050405020304" pitchFamily="18" charset="0"/>
                <a:cs typeface="Calibri"/>
              </a:rPr>
              <a:t>And not only have the products including sustainable materials grown, the </a:t>
            </a:r>
            <a:r>
              <a:rPr lang="en-US" sz="1800" b="1" dirty="0">
                <a:solidFill>
                  <a:srgbClr val="4472C4"/>
                </a:solidFill>
                <a:effectLst/>
                <a:latin typeface="Calibri"/>
                <a:ea typeface="Times New Roman" panose="02020603050405020304" pitchFamily="18" charset="0"/>
                <a:cs typeface="Calibri"/>
              </a:rPr>
              <a:t>types of sustainable materials we use has broadened</a:t>
            </a:r>
            <a:r>
              <a:rPr lang="en-US" sz="1800" dirty="0">
                <a:solidFill>
                  <a:srgbClr val="000000"/>
                </a:solidFill>
                <a:effectLst/>
                <a:latin typeface="Calibri"/>
                <a:ea typeface="Times New Roman" panose="02020603050405020304" pitchFamily="18" charset="0"/>
                <a:cs typeface="Calibri"/>
              </a:rPr>
              <a:t>, to now include recycled magnesium, aluminum, and a broader spectrum of plastics. </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solidFill>
                  <a:srgbClr val="000000"/>
                </a:solidFill>
                <a:effectLst/>
                <a:latin typeface="Calibri"/>
                <a:ea typeface="Times New Roman" panose="02020603050405020304" pitchFamily="18" charset="0"/>
                <a:cs typeface="Calibri"/>
              </a:rPr>
              <a:t> </a:t>
            </a:r>
            <a:endParaRPr lang="en-US" sz="1800" dirty="0">
              <a:effectLst/>
              <a:latin typeface="Calibri"/>
              <a:ea typeface="Calibri" panose="020F0502020204030204" pitchFamily="34" charset="0"/>
              <a:cs typeface="Calibri"/>
            </a:endParaRPr>
          </a:p>
          <a:p>
            <a:pPr marL="0" marR="0" algn="l" fontAlgn="base">
              <a:lnSpc>
                <a:spcPct val="107000"/>
              </a:lnSpc>
              <a:spcBef>
                <a:spcPts val="0"/>
              </a:spcBef>
              <a:spcAft>
                <a:spcPts val="0"/>
              </a:spcAft>
            </a:pPr>
            <a:r>
              <a:rPr lang="en-US" sz="1800" dirty="0">
                <a:solidFill>
                  <a:srgbClr val="000000"/>
                </a:solidFill>
                <a:effectLst/>
                <a:latin typeface="Calibri"/>
                <a:ea typeface="Times New Roman" panose="02020603050405020304" pitchFamily="18" charset="0"/>
                <a:cs typeface="Calibri"/>
              </a:rPr>
              <a:t>We also continue to be among the </a:t>
            </a:r>
            <a:r>
              <a:rPr lang="en-US" sz="1800" b="1" dirty="0">
                <a:solidFill>
                  <a:srgbClr val="4472C4"/>
                </a:solidFill>
                <a:effectLst/>
                <a:latin typeface="Calibri"/>
                <a:ea typeface="Times New Roman" panose="02020603050405020304" pitchFamily="18" charset="0"/>
                <a:cs typeface="Calibri"/>
              </a:rPr>
              <a:t>industry leaders in responsible packaging</a:t>
            </a:r>
            <a:r>
              <a:rPr lang="en-US" sz="1800" dirty="0">
                <a:solidFill>
                  <a:srgbClr val="4472C4"/>
                </a:solidFill>
                <a:effectLst/>
                <a:latin typeface="Calibri"/>
                <a:ea typeface="Times New Roman" panose="02020603050405020304" pitchFamily="18" charset="0"/>
                <a:cs typeface="Calibri"/>
              </a:rPr>
              <a:t> </a:t>
            </a:r>
            <a:r>
              <a:rPr lang="en-US" sz="1800" dirty="0">
                <a:solidFill>
                  <a:srgbClr val="000000"/>
                </a:solidFill>
                <a:effectLst/>
                <a:latin typeface="Calibri"/>
                <a:ea typeface="Times New Roman" panose="02020603050405020304" pitchFamily="18" charset="0"/>
                <a:cs typeface="Calibri"/>
              </a:rPr>
              <a:t>and are always looking for ways to reduce the environmental impact of how we package and distribute our products.</a:t>
            </a:r>
            <a:endParaRPr lang="en-US" sz="1800" dirty="0">
              <a:effectLst/>
              <a:latin typeface="Calibri"/>
              <a:ea typeface="Calibri" panose="020F0502020204030204" pitchFamily="34" charset="0"/>
              <a:cs typeface="Calibri"/>
            </a:endParaRPr>
          </a:p>
          <a:p>
            <a:endParaRPr lang="en-US" sz="1800" b="1" dirty="0"/>
          </a:p>
          <a:p>
            <a:r>
              <a:rPr lang="en-US" sz="1800" b="1" dirty="0"/>
              <a:t>Disclaimer</a:t>
            </a:r>
          </a:p>
          <a:p>
            <a:r>
              <a:rPr lang="en-US" sz="1800" dirty="0"/>
              <a:t>1. Applies to HP PCs, Workstations and Displays manufactured after January 2019. Based on most Gold and Silver EPEAT® registrations by meeting all required criteria and achieving 50-74% of the optional points for EPEAT® Silver and 75-100% of the optional points for EPEAT® Gold according to IEEE 1680.1-2018 EPEAT®. Status varies by country. Visit www.epeat.net for more information.</a:t>
            </a:r>
            <a:endParaRPr lang="en-US" sz="1800" dirty="0">
              <a:cs typeface="Calibri"/>
            </a:endParaRPr>
          </a:p>
          <a:p>
            <a:pPr marL="0" marR="0" algn="l" fontAlgn="base">
              <a:lnSpc>
                <a:spcPct val="107000"/>
              </a:lnSpc>
              <a:spcBef>
                <a:spcPts val="0"/>
              </a:spcBef>
              <a:spcAft>
                <a:spcPts val="0"/>
              </a:spcAft>
            </a:pPr>
            <a:r>
              <a:rPr lang="en-US" sz="1800" dirty="0">
                <a:solidFill>
                  <a:srgbClr val="000000"/>
                </a:solidFill>
                <a:effectLst/>
                <a:latin typeface="Calibri"/>
                <a:ea typeface="Times New Roman" panose="02020603050405020304" pitchFamily="18" charset="0"/>
                <a:cs typeface="Calibri"/>
              </a:rPr>
              <a:t>2. Based on US EPEAT® registration according to IEEE 1680.1-2018 EPEAT®. EPEAT® status varies by country. Visit www.epeat.net for more information</a:t>
            </a:r>
          </a:p>
          <a:p>
            <a:r>
              <a:rPr lang="en-US" sz="1800" dirty="0"/>
              <a:t>3. In 2020, all new launches of HP Elite, HP Pro, and Z Workstation desktop and notebook computers will include ocean bound plastic material.</a:t>
            </a:r>
          </a:p>
          <a:p>
            <a:pPr marL="171450" indent="-171450">
              <a:buFont typeface="Arial" panose="020B0604020202020204" pitchFamily="34" charset="0"/>
              <a:buChar char="•"/>
            </a:pPr>
            <a:r>
              <a:rPr lang="en-US" sz="1800" dirty="0"/>
              <a:t>Speaker enclosure made with 5% ocean bound plastic.</a:t>
            </a:r>
          </a:p>
          <a:p>
            <a:pPr marL="171450" indent="-171450">
              <a:buFont typeface="Arial" panose="020B0604020202020204" pitchFamily="34" charset="0"/>
              <a:buChar char="•"/>
            </a:pPr>
            <a:r>
              <a:rPr lang="en-US" sz="1800" dirty="0"/>
              <a:t>Applies to all products launching after January 1, 2020.</a:t>
            </a:r>
          </a:p>
          <a:p>
            <a:pPr marL="171450" indent="-171450">
              <a:buFont typeface="Arial" panose="020B0604020202020204" pitchFamily="34" charset="0"/>
              <a:buChar char="•"/>
            </a:pPr>
            <a:r>
              <a:rPr lang="en-US" sz="1800" dirty="0"/>
              <a:t>Claim can be used with HP or Environmental marketing messaging. </a:t>
            </a:r>
          </a:p>
          <a:p>
            <a:pPr marL="171450" indent="-171450">
              <a:buFont typeface="Arial" panose="020B0604020202020204" pitchFamily="34" charset="0"/>
              <a:buChar char="•"/>
            </a:pPr>
            <a:r>
              <a:rPr lang="en-US" sz="1800" dirty="0"/>
              <a:t>Claim can be used with portfolio messaging only when referencing product models launched after January 1, 2020. (No general messaging of HP Elite, HP Pro, and Z Workstation desktop and notebook computers made with ocean bound plastic without referencing a product(s) launched after January 1, 2020).  </a:t>
            </a:r>
          </a:p>
          <a:p>
            <a:pPr marL="0" marR="0" algn="l" fontAlgn="base">
              <a:lnSpc>
                <a:spcPct val="107000"/>
              </a:lnSpc>
              <a:spcBef>
                <a:spcPts val="0"/>
              </a:spcBef>
              <a:spcAft>
                <a:spcPts val="0"/>
              </a:spcAft>
            </a:pPr>
            <a:endParaRPr lang="en-US" sz="1800" dirty="0">
              <a:solidFill>
                <a:srgbClr val="000000"/>
              </a:solidFill>
              <a:effectLst/>
              <a:latin typeface="Calibri"/>
              <a:ea typeface="Times New Roman" panose="02020603050405020304" pitchFamily="18" charset="0"/>
              <a:cs typeface="Calibri"/>
            </a:endParaRPr>
          </a:p>
          <a:p>
            <a:pPr marL="0" marR="0" algn="l" fontAlgn="base">
              <a:lnSpc>
                <a:spcPct val="107000"/>
              </a:lnSpc>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US" b="1" u="sng" dirty="0"/>
              <a:t>This slide contains a superlative claim/s that cannot be used in all countries</a:t>
            </a:r>
            <a:r>
              <a:rPr lang="en-US" dirty="0"/>
              <a:t>: </a:t>
            </a:r>
          </a:p>
          <a:p>
            <a:r>
              <a:rPr lang="en-US" b="1" dirty="0"/>
              <a:t>EMEA Use Restrictions:</a:t>
            </a:r>
            <a:r>
              <a:rPr lang="en-US" dirty="0"/>
              <a:t> DO NOT USE the superlative claim in the following countries: Romania, Slovakia, Turkey, UAE, Russia, CIS countries (Armenia, Belarus, Kazakhstan, Kyrgyzstan, Moldova, Russia, Tajikistan, Turkmenistan, Ukraine, and Uzbekistan), </a:t>
            </a:r>
            <a:endParaRPr lang="en-US" dirty="0">
              <a:cs typeface="Calibri"/>
            </a:endParaRPr>
          </a:p>
          <a:p>
            <a:r>
              <a:rPr lang="en-US" b="1" dirty="0"/>
              <a:t>APJ Use Restrictions:</a:t>
            </a:r>
            <a:r>
              <a:rPr lang="en-US" dirty="0"/>
              <a:t> China, Vietnam, Indonesia, Malaysia – DO NOT use </a:t>
            </a:r>
            <a:endParaRPr lang="en-US" dirty="0">
              <a:cs typeface="Calibri"/>
            </a:endParaRPr>
          </a:p>
          <a:p>
            <a:pPr>
              <a:lnSpc>
                <a:spcPct val="107000"/>
              </a:lnSpc>
            </a:pPr>
            <a:r>
              <a:rPr lang="en-US" b="1" dirty="0"/>
              <a:t>LAR Use Restrictions:</a:t>
            </a:r>
            <a:r>
              <a:rPr lang="en-US" dirty="0"/>
              <a:t> Brazil, Mexico – Do NOT use </a:t>
            </a:r>
          </a:p>
          <a:p>
            <a:pPr fontAlgn="base">
              <a:lnSpc>
                <a:spcPct val="107000"/>
              </a:lnSpc>
            </a:pPr>
            <a:endParaRPr lang="en-US" sz="1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0927A-8063-49EC-B560-0DB27EE560FF}" type="slidenum">
              <a:rPr kumimoji="0" lang="en-US" sz="1200" b="0" i="0" u="none" strike="noStrike" kern="1200" cap="none" spc="0" normalizeH="0" baseline="0" noProof="0" smtClean="0">
                <a:ln>
                  <a:noFill/>
                </a:ln>
                <a:solidFill>
                  <a:prstClr val="black"/>
                </a:solidFill>
                <a:effectLst/>
                <a:uLnTx/>
                <a:uFillTx/>
                <a:latin typeface="Forma DJR Mic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Forma DJR Micro"/>
              <a:ea typeface="+mn-ea"/>
              <a:cs typeface="+mn-cs"/>
            </a:endParaRPr>
          </a:p>
        </p:txBody>
      </p:sp>
    </p:spTree>
    <p:extLst>
      <p:ext uri="{BB962C8B-B14F-4D97-AF65-F5344CB8AC3E}">
        <p14:creationId xmlns:p14="http://schemas.microsoft.com/office/powerpoint/2010/main" val="302060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prstClr val="black"/>
                </a:solidFill>
              </a:rPr>
              <a:t>© 2020 HP Development Company, L.P. The information contained herein is subject to change without notice. </a:t>
            </a:r>
            <a:endParaRPr lang="en-US">
              <a:solidFill>
                <a:srgbClr val="E5E8E8">
                  <a:lumMod val="75000"/>
                </a:srgbClr>
              </a:solidFill>
            </a:endParaRP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9" name="logo"/>
          <p:cNvSpPr>
            <a:spLocks noChangeAspect="1" noEditPoints="1"/>
          </p:cNvSpPr>
          <p:nvPr/>
        </p:nvSpPr>
        <p:spPr bwMode="black">
          <a:xfrm>
            <a:off x="10590214" y="5280664"/>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68" tIns="45684" rIns="91368" bIns="45684" numCol="1" anchor="t" anchorCtr="0" compatLnSpc="1">
            <a:prstTxWarp prst="textNoShape">
              <a:avLst/>
            </a:prstTxWarp>
          </a:bodyPr>
          <a:lstStyle/>
          <a:p>
            <a:endParaRPr sz="1797">
              <a:solidFill>
                <a:prstClr val="black"/>
              </a:solidFill>
            </a:endParaRPr>
          </a:p>
        </p:txBody>
      </p:sp>
    </p:spTree>
    <p:extLst>
      <p:ext uri="{BB962C8B-B14F-4D97-AF65-F5344CB8AC3E}">
        <p14:creationId xmlns:p14="http://schemas.microsoft.com/office/powerpoint/2010/main" val="34744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prstClr val="black"/>
                </a:solidFill>
              </a:rPr>
              <a:t>© 2020 HP Development Company, L.P. The information contained herein is subject to change without notice. </a:t>
            </a:r>
            <a:endParaRPr lang="en-US">
              <a:solidFill>
                <a:srgbClr val="E5E8E8">
                  <a:lumMod val="75000"/>
                </a:srgbClr>
              </a:solidFill>
            </a:endParaRP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8979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79639" y="1915886"/>
            <a:ext cx="7509186"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720690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099" y="0"/>
            <a:ext cx="894572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826525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9881" y="1528357"/>
            <a:ext cx="574032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847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12437" y="-1019312"/>
            <a:ext cx="4290125" cy="5924310"/>
          </a:xfrm>
          <a:custGeom>
            <a:avLst/>
            <a:gdLst>
              <a:gd name="connsiteX0" fmla="*/ 9022 w 4291243"/>
              <a:gd name="connsiteY0" fmla="*/ 0 h 5924310"/>
              <a:gd name="connsiteX1" fmla="*/ 4285227 w 4291243"/>
              <a:gd name="connsiteY1" fmla="*/ 0 h 5924310"/>
              <a:gd name="connsiteX2" fmla="*/ 4291243 w 4291243"/>
              <a:gd name="connsiteY2" fmla="*/ 6616 h 5924310"/>
              <a:gd name="connsiteX3" fmla="*/ 4288235 w 4291243"/>
              <a:gd name="connsiteY3" fmla="*/ 5917694 h 5924310"/>
              <a:gd name="connsiteX4" fmla="*/ 4282220 w 4291243"/>
              <a:gd name="connsiteY4" fmla="*/ 5924310 h 5924310"/>
              <a:gd name="connsiteX5" fmla="*/ 6015 w 4291243"/>
              <a:gd name="connsiteY5" fmla="*/ 5924310 h 5924310"/>
              <a:gd name="connsiteX6" fmla="*/ 0 w 4291243"/>
              <a:gd name="connsiteY6" fmla="*/ 5917694 h 5924310"/>
              <a:gd name="connsiteX7" fmla="*/ 3007 w 4291243"/>
              <a:gd name="connsiteY7" fmla="*/ 6616 h 5924310"/>
              <a:gd name="connsiteX8" fmla="*/ 9022 w 4291243"/>
              <a:gd name="connsiteY8" fmla="*/ 0 h 59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1243" h="5924310">
                <a:moveTo>
                  <a:pt x="9022" y="0"/>
                </a:moveTo>
                <a:cubicBezTo>
                  <a:pt x="4285227" y="0"/>
                  <a:pt x="4285227" y="0"/>
                  <a:pt x="4285227" y="0"/>
                </a:cubicBezTo>
                <a:cubicBezTo>
                  <a:pt x="4288235" y="0"/>
                  <a:pt x="4291243" y="3308"/>
                  <a:pt x="4291243" y="6616"/>
                </a:cubicBezTo>
                <a:lnTo>
                  <a:pt x="4288235" y="5917694"/>
                </a:lnTo>
                <a:cubicBezTo>
                  <a:pt x="4288235" y="5921002"/>
                  <a:pt x="4285227" y="5924310"/>
                  <a:pt x="4282220" y="5924310"/>
                </a:cubicBezTo>
                <a:cubicBezTo>
                  <a:pt x="6015" y="5924310"/>
                  <a:pt x="6015" y="5924310"/>
                  <a:pt x="6015" y="5924310"/>
                </a:cubicBezTo>
                <a:cubicBezTo>
                  <a:pt x="3007" y="5924310"/>
                  <a:pt x="0" y="5921002"/>
                  <a:pt x="0" y="5917694"/>
                </a:cubicBezTo>
                <a:cubicBezTo>
                  <a:pt x="3007" y="6616"/>
                  <a:pt x="3007" y="6616"/>
                  <a:pt x="3007" y="6616"/>
                </a:cubicBezTo>
                <a:cubicBezTo>
                  <a:pt x="3007" y="3308"/>
                  <a:pt x="6015" y="0"/>
                  <a:pt x="9022"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9035316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44701" y="2212489"/>
            <a:ext cx="3108247"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660785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80373" y="2295221"/>
            <a:ext cx="1930794" cy="2258365"/>
          </a:xfrm>
          <a:custGeom>
            <a:avLst/>
            <a:gdLst>
              <a:gd name="connsiteX0" fmla="*/ 280782 w 1931297"/>
              <a:gd name="connsiteY0" fmla="*/ 0 h 2258365"/>
              <a:gd name="connsiteX1" fmla="*/ 1641418 w 1931297"/>
              <a:gd name="connsiteY1" fmla="*/ 0 h 2258365"/>
              <a:gd name="connsiteX2" fmla="*/ 1931297 w 1931297"/>
              <a:gd name="connsiteY2" fmla="*/ 261783 h 2258365"/>
              <a:gd name="connsiteX3" fmla="*/ 1931297 w 1931297"/>
              <a:gd name="connsiteY3" fmla="*/ 1991518 h 2258365"/>
              <a:gd name="connsiteX4" fmla="*/ 1655433 w 1931297"/>
              <a:gd name="connsiteY4" fmla="*/ 2257972 h 2258365"/>
              <a:gd name="connsiteX5" fmla="*/ 266521 w 1931297"/>
              <a:gd name="connsiteY5" fmla="*/ 2257972 h 2258365"/>
              <a:gd name="connsiteX6" fmla="*/ 0 w 1931297"/>
              <a:gd name="connsiteY6" fmla="*/ 1977507 h 2258365"/>
              <a:gd name="connsiteX7" fmla="*/ 0 w 1931297"/>
              <a:gd name="connsiteY7" fmla="*/ 313402 h 2258365"/>
              <a:gd name="connsiteX8" fmla="*/ 280782 w 1931297"/>
              <a:gd name="connsiteY8" fmla="*/ 0 h 22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97" h="2258365">
                <a:moveTo>
                  <a:pt x="280782" y="0"/>
                </a:moveTo>
                <a:cubicBezTo>
                  <a:pt x="1641418" y="0"/>
                  <a:pt x="1641418" y="0"/>
                  <a:pt x="1641418" y="0"/>
                </a:cubicBezTo>
                <a:cubicBezTo>
                  <a:pt x="1861225" y="0"/>
                  <a:pt x="1931297" y="163706"/>
                  <a:pt x="1931297" y="261783"/>
                </a:cubicBezTo>
                <a:cubicBezTo>
                  <a:pt x="1931297" y="1991518"/>
                  <a:pt x="1931297" y="1991518"/>
                  <a:pt x="1931297" y="1991518"/>
                </a:cubicBezTo>
                <a:cubicBezTo>
                  <a:pt x="1931297" y="2183247"/>
                  <a:pt x="1805167" y="2257972"/>
                  <a:pt x="1655433" y="2257972"/>
                </a:cubicBezTo>
                <a:cubicBezTo>
                  <a:pt x="266521" y="2257972"/>
                  <a:pt x="266521" y="2257972"/>
                  <a:pt x="266521" y="2257972"/>
                </a:cubicBezTo>
                <a:cubicBezTo>
                  <a:pt x="103019" y="2267312"/>
                  <a:pt x="0" y="2108522"/>
                  <a:pt x="0" y="1977507"/>
                </a:cubicBezTo>
                <a:cubicBezTo>
                  <a:pt x="0" y="1561358"/>
                  <a:pt x="0" y="313402"/>
                  <a:pt x="0" y="313402"/>
                </a:cubicBezTo>
                <a:cubicBezTo>
                  <a:pt x="0" y="168377"/>
                  <a:pt x="89004" y="0"/>
                  <a:pt x="280782"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5125355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88825" cy="6858000"/>
          </a:xfrm>
        </p:spPr>
        <p:txBody>
          <a:bodyPr/>
          <a:lstStyle/>
          <a:p>
            <a:endParaRPr lang="en-US"/>
          </a:p>
        </p:txBody>
      </p:sp>
    </p:spTree>
    <p:extLst>
      <p:ext uri="{BB962C8B-B14F-4D97-AF65-F5344CB8AC3E}">
        <p14:creationId xmlns:p14="http://schemas.microsoft.com/office/powerpoint/2010/main" val="2381741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825"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70351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88825"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932651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94451" y="794659"/>
            <a:ext cx="10599924"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wrap="square">
            <a:noAutofit/>
          </a:bodyPr>
          <a:lstStyle/>
          <a:p>
            <a:endParaRPr lang="en-US"/>
          </a:p>
        </p:txBody>
      </p:sp>
    </p:spTree>
    <p:extLst>
      <p:ext uri="{BB962C8B-B14F-4D97-AF65-F5344CB8AC3E}">
        <p14:creationId xmlns:p14="http://schemas.microsoft.com/office/powerpoint/2010/main" val="41979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prstClr val="black"/>
                </a:solidFill>
              </a:rPr>
              <a:t>© 2020 HP Development Company, L.P. The information contained herein is subject to change without notice. </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86218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0"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6094412"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8784875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1519014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12021419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3"/>
          </p:nvPr>
        </p:nvSpPr>
        <p:spPr>
          <a:xfrm>
            <a:off x="6094412"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825707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
        <p:nvSpPr>
          <p:cNvPr id="7" name="Picture Placeholder 6"/>
          <p:cNvSpPr>
            <a:spLocks noGrp="1"/>
          </p:cNvSpPr>
          <p:nvPr>
            <p:ph type="pic" sz="quarter" idx="12"/>
          </p:nvPr>
        </p:nvSpPr>
        <p:spPr>
          <a:xfrm>
            <a:off x="0"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3436603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38642" y="-1"/>
            <a:ext cx="7750183" cy="6858000"/>
          </a:xfrm>
          <a:custGeom>
            <a:avLst/>
            <a:gdLst>
              <a:gd name="connsiteX0" fmla="*/ 0 w 7752202"/>
              <a:gd name="connsiteY0" fmla="*/ 0 h 6858000"/>
              <a:gd name="connsiteX1" fmla="*/ 7752202 w 7752202"/>
              <a:gd name="connsiteY1" fmla="*/ 0 h 6858000"/>
              <a:gd name="connsiteX2" fmla="*/ 7752202 w 7752202"/>
              <a:gd name="connsiteY2" fmla="*/ 6858000 h 6858000"/>
              <a:gd name="connsiteX3" fmla="*/ 0 w 77522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52202" h="6858000">
                <a:moveTo>
                  <a:pt x="0" y="0"/>
                </a:moveTo>
                <a:lnTo>
                  <a:pt x="7752202" y="0"/>
                </a:lnTo>
                <a:lnTo>
                  <a:pt x="7752202"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5441496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08609"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38845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8840324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5382"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9993845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4305"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780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36747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2611" y="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2" name="Picture Placeholder 21"/>
          <p:cNvSpPr>
            <a:spLocks noGrp="1"/>
          </p:cNvSpPr>
          <p:nvPr>
            <p:ph type="pic" sz="quarter" idx="11"/>
          </p:nvPr>
        </p:nvSpPr>
        <p:spPr>
          <a:xfrm>
            <a:off x="8760718" y="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3" name="Picture Placeholder 22"/>
          <p:cNvSpPr>
            <a:spLocks noGrp="1"/>
          </p:cNvSpPr>
          <p:nvPr>
            <p:ph type="pic" sz="quarter" idx="12"/>
          </p:nvPr>
        </p:nvSpPr>
        <p:spPr>
          <a:xfrm>
            <a:off x="5332611" y="342900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
        <p:nvSpPr>
          <p:cNvPr id="24" name="Picture Placeholder 23"/>
          <p:cNvSpPr>
            <a:spLocks noGrp="1"/>
          </p:cNvSpPr>
          <p:nvPr>
            <p:ph type="pic" sz="quarter" idx="13"/>
          </p:nvPr>
        </p:nvSpPr>
        <p:spPr>
          <a:xfrm>
            <a:off x="8760718" y="342900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9982720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8154"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0" name="Picture Placeholder 19"/>
          <p:cNvSpPr>
            <a:spLocks noGrp="1"/>
          </p:cNvSpPr>
          <p:nvPr>
            <p:ph type="pic" sz="quarter" idx="11"/>
          </p:nvPr>
        </p:nvSpPr>
        <p:spPr>
          <a:xfrm>
            <a:off x="6425765"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1" name="Picture Placeholder 20"/>
          <p:cNvSpPr>
            <a:spLocks noGrp="1"/>
          </p:cNvSpPr>
          <p:nvPr>
            <p:ph type="pic" sz="quarter" idx="12"/>
          </p:nvPr>
        </p:nvSpPr>
        <p:spPr>
          <a:xfrm>
            <a:off x="8843376"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2" name="Picture Placeholder 21"/>
          <p:cNvSpPr>
            <a:spLocks noGrp="1"/>
          </p:cNvSpPr>
          <p:nvPr>
            <p:ph type="pic" sz="quarter" idx="13"/>
          </p:nvPr>
        </p:nvSpPr>
        <p:spPr>
          <a:xfrm>
            <a:off x="4008154"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3" name="Picture Placeholder 22"/>
          <p:cNvSpPr>
            <a:spLocks noGrp="1"/>
          </p:cNvSpPr>
          <p:nvPr>
            <p:ph type="pic" sz="quarter" idx="14"/>
          </p:nvPr>
        </p:nvSpPr>
        <p:spPr>
          <a:xfrm>
            <a:off x="6425765"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
        <p:nvSpPr>
          <p:cNvPr id="24" name="Picture Placeholder 23"/>
          <p:cNvSpPr>
            <a:spLocks noGrp="1"/>
          </p:cNvSpPr>
          <p:nvPr>
            <p:ph type="pic" sz="quarter" idx="15"/>
          </p:nvPr>
        </p:nvSpPr>
        <p:spPr>
          <a:xfrm>
            <a:off x="8843376"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endParaRPr lang="en-US"/>
          </a:p>
        </p:txBody>
      </p:sp>
    </p:spTree>
    <p:extLst>
      <p:ext uri="{BB962C8B-B14F-4D97-AF65-F5344CB8AC3E}">
        <p14:creationId xmlns:p14="http://schemas.microsoft.com/office/powerpoint/2010/main" val="132864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2811" y="358346"/>
            <a:ext cx="6225007"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endParaRPr lang="en-US"/>
          </a:p>
        </p:txBody>
      </p:sp>
      <p:sp>
        <p:nvSpPr>
          <p:cNvPr id="17" name="Picture Placeholder 16"/>
          <p:cNvSpPr>
            <a:spLocks noGrp="1"/>
          </p:cNvSpPr>
          <p:nvPr>
            <p:ph type="pic" sz="quarter" idx="11"/>
          </p:nvPr>
        </p:nvSpPr>
        <p:spPr>
          <a:xfrm>
            <a:off x="5310847" y="4037718"/>
            <a:ext cx="4276970"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9741606" y="2219804"/>
            <a:ext cx="2447220"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endParaRPr lang="en-US"/>
          </a:p>
        </p:txBody>
      </p:sp>
      <p:sp>
        <p:nvSpPr>
          <p:cNvPr id="18" name="Picture Placeholder 17"/>
          <p:cNvSpPr>
            <a:spLocks noGrp="1"/>
          </p:cNvSpPr>
          <p:nvPr>
            <p:ph type="pic" sz="quarter" idx="13"/>
          </p:nvPr>
        </p:nvSpPr>
        <p:spPr>
          <a:xfrm>
            <a:off x="9741606" y="358346"/>
            <a:ext cx="2447220"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endParaRPr lang="en-US"/>
          </a:p>
        </p:txBody>
      </p:sp>
    </p:spTree>
    <p:extLst>
      <p:ext uri="{BB962C8B-B14F-4D97-AF65-F5344CB8AC3E}">
        <p14:creationId xmlns:p14="http://schemas.microsoft.com/office/powerpoint/2010/main" val="4013592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0197" y="702895"/>
            <a:ext cx="7280647"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endParaRPr lang="en-US"/>
          </a:p>
        </p:txBody>
      </p:sp>
    </p:spTree>
    <p:extLst>
      <p:ext uri="{BB962C8B-B14F-4D97-AF65-F5344CB8AC3E}">
        <p14:creationId xmlns:p14="http://schemas.microsoft.com/office/powerpoint/2010/main" val="18065883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8" name="Picture Placeholder 17"/>
          <p:cNvSpPr>
            <a:spLocks noGrp="1"/>
          </p:cNvSpPr>
          <p:nvPr>
            <p:ph type="pic" sz="quarter" idx="11"/>
          </p:nvPr>
        </p:nvSpPr>
        <p:spPr>
          <a:xfrm>
            <a:off x="3047206" y="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9" name="Picture Placeholder 18"/>
          <p:cNvSpPr>
            <a:spLocks noGrp="1"/>
          </p:cNvSpPr>
          <p:nvPr>
            <p:ph type="pic" sz="quarter" idx="12"/>
          </p:nvPr>
        </p:nvSpPr>
        <p:spPr>
          <a:xfrm>
            <a:off x="0" y="342900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
        <p:nvSpPr>
          <p:cNvPr id="16" name="Picture Placeholder 15"/>
          <p:cNvSpPr>
            <a:spLocks noGrp="1"/>
          </p:cNvSpPr>
          <p:nvPr>
            <p:ph type="pic" sz="quarter" idx="13"/>
          </p:nvPr>
        </p:nvSpPr>
        <p:spPr>
          <a:xfrm>
            <a:off x="3047206" y="342900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endParaRPr lang="en-US"/>
          </a:p>
        </p:txBody>
      </p:sp>
    </p:spTree>
    <p:extLst>
      <p:ext uri="{BB962C8B-B14F-4D97-AF65-F5344CB8AC3E}">
        <p14:creationId xmlns:p14="http://schemas.microsoft.com/office/powerpoint/2010/main" val="24416344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3945" y="555172"/>
            <a:ext cx="3036324"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6638557" y="555172"/>
            <a:ext cx="3036324"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endParaRPr lang="en-US"/>
          </a:p>
        </p:txBody>
      </p:sp>
    </p:spTree>
    <p:extLst>
      <p:ext uri="{BB962C8B-B14F-4D97-AF65-F5344CB8AC3E}">
        <p14:creationId xmlns:p14="http://schemas.microsoft.com/office/powerpoint/2010/main" val="1449328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4142" y="551089"/>
            <a:ext cx="5114954"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2518453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1439" y="551089"/>
            <a:ext cx="7087657"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endParaRPr lang="en-US"/>
          </a:p>
        </p:txBody>
      </p:sp>
    </p:spTree>
    <p:extLst>
      <p:ext uri="{BB962C8B-B14F-4D97-AF65-F5344CB8AC3E}">
        <p14:creationId xmlns:p14="http://schemas.microsoft.com/office/powerpoint/2010/main" val="631852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79832" y="1036984"/>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7" name="Picture Placeholder 16"/>
          <p:cNvSpPr>
            <a:spLocks noGrp="1"/>
          </p:cNvSpPr>
          <p:nvPr>
            <p:ph type="pic" sz="quarter" idx="11"/>
          </p:nvPr>
        </p:nvSpPr>
        <p:spPr>
          <a:xfrm>
            <a:off x="6236837" y="1036984"/>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8" name="Picture Placeholder 17"/>
          <p:cNvSpPr>
            <a:spLocks noGrp="1"/>
          </p:cNvSpPr>
          <p:nvPr>
            <p:ph type="pic" sz="quarter" idx="12"/>
          </p:nvPr>
        </p:nvSpPr>
        <p:spPr>
          <a:xfrm>
            <a:off x="3679832" y="3548270"/>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
        <p:nvSpPr>
          <p:cNvPr id="9" name="Picture Placeholder 18"/>
          <p:cNvSpPr>
            <a:spLocks noGrp="1"/>
          </p:cNvSpPr>
          <p:nvPr>
            <p:ph type="pic" sz="quarter" idx="13"/>
          </p:nvPr>
        </p:nvSpPr>
        <p:spPr>
          <a:xfrm>
            <a:off x="6236837" y="3548270"/>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endParaRPr lang="en-US"/>
          </a:p>
        </p:txBody>
      </p:sp>
    </p:spTree>
    <p:extLst>
      <p:ext uri="{BB962C8B-B14F-4D97-AF65-F5344CB8AC3E}">
        <p14:creationId xmlns:p14="http://schemas.microsoft.com/office/powerpoint/2010/main" val="3332001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7619" y="1144425"/>
            <a:ext cx="5272757"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endParaRPr lang="en-US"/>
          </a:p>
        </p:txBody>
      </p:sp>
      <p:sp>
        <p:nvSpPr>
          <p:cNvPr id="16" name="Picture Placeholder 15"/>
          <p:cNvSpPr>
            <a:spLocks noGrp="1"/>
          </p:cNvSpPr>
          <p:nvPr>
            <p:ph type="pic" sz="quarter" idx="11"/>
          </p:nvPr>
        </p:nvSpPr>
        <p:spPr>
          <a:xfrm>
            <a:off x="3411845" y="4220999"/>
            <a:ext cx="5272757"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endParaRPr lang="en-US"/>
          </a:p>
        </p:txBody>
      </p:sp>
      <p:sp>
        <p:nvSpPr>
          <p:cNvPr id="18" name="Picture Placeholder 17"/>
          <p:cNvSpPr>
            <a:spLocks noGrp="1"/>
          </p:cNvSpPr>
          <p:nvPr>
            <p:ph type="pic" sz="quarter" idx="12"/>
          </p:nvPr>
        </p:nvSpPr>
        <p:spPr>
          <a:xfrm>
            <a:off x="9563394" y="-1932152"/>
            <a:ext cx="5272756"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endParaRPr lang="en-US"/>
          </a:p>
        </p:txBody>
      </p:sp>
      <p:sp>
        <p:nvSpPr>
          <p:cNvPr id="15" name="Picture Placeholder 14"/>
          <p:cNvSpPr>
            <a:spLocks noGrp="1"/>
          </p:cNvSpPr>
          <p:nvPr>
            <p:ph type="pic" sz="quarter" idx="13"/>
          </p:nvPr>
        </p:nvSpPr>
        <p:spPr>
          <a:xfrm>
            <a:off x="9563395" y="4221000"/>
            <a:ext cx="5272756"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endParaRPr lang="en-US"/>
          </a:p>
        </p:txBody>
      </p:sp>
    </p:spTree>
    <p:extLst>
      <p:ext uri="{BB962C8B-B14F-4D97-AF65-F5344CB8AC3E}">
        <p14:creationId xmlns:p14="http://schemas.microsoft.com/office/powerpoint/2010/main" val="3636984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solidFill>
                <a:srgbClr val="E5E8E8">
                  <a:lumMod val="75000"/>
                </a:srgbClr>
              </a:solidFill>
            </a:endParaRPr>
          </a:p>
        </p:txBody>
      </p:sp>
      <p:sp>
        <p:nvSpPr>
          <p:cNvPr id="4" name="Footer Placeholder 3"/>
          <p:cNvSpPr>
            <a:spLocks noGrp="1"/>
          </p:cNvSpPr>
          <p:nvPr>
            <p:ph type="ftr" sz="quarter" idx="11"/>
          </p:nvPr>
        </p:nvSpPr>
        <p:spPr/>
        <p:txBody>
          <a:bodyPr/>
          <a:lstStyle/>
          <a:p>
            <a:r>
              <a:rPr lang="en-US">
                <a:solidFill>
                  <a:srgbClr val="E5E8E8">
                    <a:lumMod val="75000"/>
                  </a:srgbClr>
                </a:solidFill>
              </a:rPr>
              <a:t>Confidential</a:t>
            </a:r>
          </a:p>
        </p:txBody>
      </p:sp>
      <p:sp>
        <p:nvSpPr>
          <p:cNvPr id="5" name="Slide Number Placeholder 4"/>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104873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660322"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endParaRPr lang="en-US"/>
          </a:p>
        </p:txBody>
      </p:sp>
      <p:sp>
        <p:nvSpPr>
          <p:cNvPr id="12" name="Picture Placeholder 11"/>
          <p:cNvSpPr>
            <a:spLocks noGrp="1"/>
          </p:cNvSpPr>
          <p:nvPr>
            <p:ph type="pic" sz="quarter" idx="11"/>
          </p:nvPr>
        </p:nvSpPr>
        <p:spPr>
          <a:xfrm>
            <a:off x="7018575" y="358346"/>
            <a:ext cx="4811998"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endParaRPr lang="en-US"/>
          </a:p>
        </p:txBody>
      </p:sp>
    </p:spTree>
    <p:extLst>
      <p:ext uri="{BB962C8B-B14F-4D97-AF65-F5344CB8AC3E}">
        <p14:creationId xmlns:p14="http://schemas.microsoft.com/office/powerpoint/2010/main" val="27101289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79639" y="1915886"/>
            <a:ext cx="7509186" cy="4147457"/>
          </a:xfrm>
          <a:custGeom>
            <a:avLst/>
            <a:gdLst>
              <a:gd name="connsiteX0" fmla="*/ 0 w 7511142"/>
              <a:gd name="connsiteY0" fmla="*/ 0 h 4147457"/>
              <a:gd name="connsiteX1" fmla="*/ 7511142 w 7511142"/>
              <a:gd name="connsiteY1" fmla="*/ 0 h 4147457"/>
              <a:gd name="connsiteX2" fmla="*/ 7511142 w 7511142"/>
              <a:gd name="connsiteY2" fmla="*/ 4147457 h 4147457"/>
              <a:gd name="connsiteX3" fmla="*/ 0 w 7511142"/>
              <a:gd name="connsiteY3" fmla="*/ 4147457 h 4147457"/>
            </a:gdLst>
            <a:ahLst/>
            <a:cxnLst>
              <a:cxn ang="0">
                <a:pos x="connsiteX0" y="connsiteY0"/>
              </a:cxn>
              <a:cxn ang="0">
                <a:pos x="connsiteX1" y="connsiteY1"/>
              </a:cxn>
              <a:cxn ang="0">
                <a:pos x="connsiteX2" y="connsiteY2"/>
              </a:cxn>
              <a:cxn ang="0">
                <a:pos x="connsiteX3" y="connsiteY3"/>
              </a:cxn>
            </a:cxnLst>
            <a:rect l="l" t="t" r="r" b="b"/>
            <a:pathLst>
              <a:path w="7511142" h="4147457">
                <a:moveTo>
                  <a:pt x="0" y="0"/>
                </a:moveTo>
                <a:lnTo>
                  <a:pt x="7511142" y="0"/>
                </a:lnTo>
                <a:lnTo>
                  <a:pt x="7511142" y="4147457"/>
                </a:lnTo>
                <a:lnTo>
                  <a:pt x="0" y="4147457"/>
                </a:lnTo>
                <a:close/>
              </a:path>
            </a:pathLst>
          </a:custGeom>
        </p:spPr>
        <p:txBody>
          <a:bodyPr wrap="square">
            <a:noAutofit/>
          </a:bodyPr>
          <a:lstStyle/>
          <a:p>
            <a:endParaRPr lang="en-US"/>
          </a:p>
        </p:txBody>
      </p:sp>
    </p:spTree>
    <p:extLst>
      <p:ext uri="{BB962C8B-B14F-4D97-AF65-F5344CB8AC3E}">
        <p14:creationId xmlns:p14="http://schemas.microsoft.com/office/powerpoint/2010/main" val="29129025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243099" y="0"/>
            <a:ext cx="8945726" cy="3298372"/>
          </a:xfrm>
          <a:custGeom>
            <a:avLst/>
            <a:gdLst>
              <a:gd name="connsiteX0" fmla="*/ 0 w 8948056"/>
              <a:gd name="connsiteY0" fmla="*/ 0 h 3298372"/>
              <a:gd name="connsiteX1" fmla="*/ 8948056 w 8948056"/>
              <a:gd name="connsiteY1" fmla="*/ 0 h 3298372"/>
              <a:gd name="connsiteX2" fmla="*/ 8948056 w 8948056"/>
              <a:gd name="connsiteY2" fmla="*/ 3298372 h 3298372"/>
              <a:gd name="connsiteX3" fmla="*/ 0 w 8948056"/>
              <a:gd name="connsiteY3" fmla="*/ 3298372 h 3298372"/>
            </a:gdLst>
            <a:ahLst/>
            <a:cxnLst>
              <a:cxn ang="0">
                <a:pos x="connsiteX0" y="connsiteY0"/>
              </a:cxn>
              <a:cxn ang="0">
                <a:pos x="connsiteX1" y="connsiteY1"/>
              </a:cxn>
              <a:cxn ang="0">
                <a:pos x="connsiteX2" y="connsiteY2"/>
              </a:cxn>
              <a:cxn ang="0">
                <a:pos x="connsiteX3" y="connsiteY3"/>
              </a:cxn>
            </a:cxnLst>
            <a:rect l="l" t="t" r="r" b="b"/>
            <a:pathLst>
              <a:path w="8948056" h="3298372">
                <a:moveTo>
                  <a:pt x="0" y="0"/>
                </a:moveTo>
                <a:lnTo>
                  <a:pt x="8948056" y="0"/>
                </a:lnTo>
                <a:lnTo>
                  <a:pt x="8948056" y="3298372"/>
                </a:lnTo>
                <a:lnTo>
                  <a:pt x="0" y="3298372"/>
                </a:lnTo>
                <a:close/>
              </a:path>
            </a:pathLst>
          </a:custGeom>
        </p:spPr>
        <p:txBody>
          <a:bodyPr wrap="square">
            <a:noAutofit/>
          </a:bodyPr>
          <a:lstStyle/>
          <a:p>
            <a:endParaRPr lang="en-US"/>
          </a:p>
        </p:txBody>
      </p:sp>
    </p:spTree>
    <p:extLst>
      <p:ext uri="{BB962C8B-B14F-4D97-AF65-F5344CB8AC3E}">
        <p14:creationId xmlns:p14="http://schemas.microsoft.com/office/powerpoint/2010/main" val="2995379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9881" y="1528357"/>
            <a:ext cx="574032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4774075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12437" y="-1019312"/>
            <a:ext cx="4290125" cy="5924310"/>
          </a:xfrm>
          <a:custGeom>
            <a:avLst/>
            <a:gdLst>
              <a:gd name="connsiteX0" fmla="*/ 9022 w 4291243"/>
              <a:gd name="connsiteY0" fmla="*/ 0 h 5924310"/>
              <a:gd name="connsiteX1" fmla="*/ 4285227 w 4291243"/>
              <a:gd name="connsiteY1" fmla="*/ 0 h 5924310"/>
              <a:gd name="connsiteX2" fmla="*/ 4291243 w 4291243"/>
              <a:gd name="connsiteY2" fmla="*/ 6616 h 5924310"/>
              <a:gd name="connsiteX3" fmla="*/ 4288235 w 4291243"/>
              <a:gd name="connsiteY3" fmla="*/ 5917694 h 5924310"/>
              <a:gd name="connsiteX4" fmla="*/ 4282220 w 4291243"/>
              <a:gd name="connsiteY4" fmla="*/ 5924310 h 5924310"/>
              <a:gd name="connsiteX5" fmla="*/ 6015 w 4291243"/>
              <a:gd name="connsiteY5" fmla="*/ 5924310 h 5924310"/>
              <a:gd name="connsiteX6" fmla="*/ 0 w 4291243"/>
              <a:gd name="connsiteY6" fmla="*/ 5917694 h 5924310"/>
              <a:gd name="connsiteX7" fmla="*/ 3007 w 4291243"/>
              <a:gd name="connsiteY7" fmla="*/ 6616 h 5924310"/>
              <a:gd name="connsiteX8" fmla="*/ 9022 w 4291243"/>
              <a:gd name="connsiteY8" fmla="*/ 0 h 59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1243" h="5924310">
                <a:moveTo>
                  <a:pt x="9022" y="0"/>
                </a:moveTo>
                <a:cubicBezTo>
                  <a:pt x="4285227" y="0"/>
                  <a:pt x="4285227" y="0"/>
                  <a:pt x="4285227" y="0"/>
                </a:cubicBezTo>
                <a:cubicBezTo>
                  <a:pt x="4288235" y="0"/>
                  <a:pt x="4291243" y="3308"/>
                  <a:pt x="4291243" y="6616"/>
                </a:cubicBezTo>
                <a:lnTo>
                  <a:pt x="4288235" y="5917694"/>
                </a:lnTo>
                <a:cubicBezTo>
                  <a:pt x="4288235" y="5921002"/>
                  <a:pt x="4285227" y="5924310"/>
                  <a:pt x="4282220" y="5924310"/>
                </a:cubicBezTo>
                <a:cubicBezTo>
                  <a:pt x="6015" y="5924310"/>
                  <a:pt x="6015" y="5924310"/>
                  <a:pt x="6015" y="5924310"/>
                </a:cubicBezTo>
                <a:cubicBezTo>
                  <a:pt x="3007" y="5924310"/>
                  <a:pt x="0" y="5921002"/>
                  <a:pt x="0" y="5917694"/>
                </a:cubicBezTo>
                <a:cubicBezTo>
                  <a:pt x="3007" y="6616"/>
                  <a:pt x="3007" y="6616"/>
                  <a:pt x="3007" y="6616"/>
                </a:cubicBezTo>
                <a:cubicBezTo>
                  <a:pt x="3007" y="3308"/>
                  <a:pt x="6015" y="0"/>
                  <a:pt x="902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6111322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544701" y="2212489"/>
            <a:ext cx="3108247" cy="5451108"/>
          </a:xfrm>
          <a:custGeom>
            <a:avLst/>
            <a:gdLst>
              <a:gd name="connsiteX0" fmla="*/ 0 w 3109057"/>
              <a:gd name="connsiteY0" fmla="*/ 0 h 5451108"/>
              <a:gd name="connsiteX1" fmla="*/ 3109057 w 3109057"/>
              <a:gd name="connsiteY1" fmla="*/ 0 h 5451108"/>
              <a:gd name="connsiteX2" fmla="*/ 3109057 w 3109057"/>
              <a:gd name="connsiteY2" fmla="*/ 5451108 h 5451108"/>
              <a:gd name="connsiteX3" fmla="*/ 0 w 3109057"/>
              <a:gd name="connsiteY3" fmla="*/ 5451108 h 5451108"/>
            </a:gdLst>
            <a:ahLst/>
            <a:cxnLst>
              <a:cxn ang="0">
                <a:pos x="connsiteX0" y="connsiteY0"/>
              </a:cxn>
              <a:cxn ang="0">
                <a:pos x="connsiteX1" y="connsiteY1"/>
              </a:cxn>
              <a:cxn ang="0">
                <a:pos x="connsiteX2" y="connsiteY2"/>
              </a:cxn>
              <a:cxn ang="0">
                <a:pos x="connsiteX3" y="connsiteY3"/>
              </a:cxn>
            </a:cxnLst>
            <a:rect l="l" t="t" r="r" b="b"/>
            <a:pathLst>
              <a:path w="3109057" h="5451108">
                <a:moveTo>
                  <a:pt x="0" y="0"/>
                </a:moveTo>
                <a:lnTo>
                  <a:pt x="3109057" y="0"/>
                </a:lnTo>
                <a:lnTo>
                  <a:pt x="3109057" y="5451108"/>
                </a:lnTo>
                <a:lnTo>
                  <a:pt x="0" y="5451108"/>
                </a:lnTo>
                <a:close/>
              </a:path>
            </a:pathLst>
          </a:custGeom>
        </p:spPr>
        <p:txBody>
          <a:bodyPr wrap="square">
            <a:noAutofit/>
          </a:bodyPr>
          <a:lstStyle/>
          <a:p>
            <a:endParaRPr lang="en-US"/>
          </a:p>
        </p:txBody>
      </p:sp>
    </p:spTree>
    <p:extLst>
      <p:ext uri="{BB962C8B-B14F-4D97-AF65-F5344CB8AC3E}">
        <p14:creationId xmlns:p14="http://schemas.microsoft.com/office/powerpoint/2010/main" val="15145546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80373" y="2295221"/>
            <a:ext cx="1930794" cy="2258365"/>
          </a:xfrm>
          <a:custGeom>
            <a:avLst/>
            <a:gdLst>
              <a:gd name="connsiteX0" fmla="*/ 280782 w 1931297"/>
              <a:gd name="connsiteY0" fmla="*/ 0 h 2258365"/>
              <a:gd name="connsiteX1" fmla="*/ 1641418 w 1931297"/>
              <a:gd name="connsiteY1" fmla="*/ 0 h 2258365"/>
              <a:gd name="connsiteX2" fmla="*/ 1931297 w 1931297"/>
              <a:gd name="connsiteY2" fmla="*/ 261783 h 2258365"/>
              <a:gd name="connsiteX3" fmla="*/ 1931297 w 1931297"/>
              <a:gd name="connsiteY3" fmla="*/ 1991518 h 2258365"/>
              <a:gd name="connsiteX4" fmla="*/ 1655433 w 1931297"/>
              <a:gd name="connsiteY4" fmla="*/ 2257972 h 2258365"/>
              <a:gd name="connsiteX5" fmla="*/ 266521 w 1931297"/>
              <a:gd name="connsiteY5" fmla="*/ 2257972 h 2258365"/>
              <a:gd name="connsiteX6" fmla="*/ 0 w 1931297"/>
              <a:gd name="connsiteY6" fmla="*/ 1977507 h 2258365"/>
              <a:gd name="connsiteX7" fmla="*/ 0 w 1931297"/>
              <a:gd name="connsiteY7" fmla="*/ 313402 h 2258365"/>
              <a:gd name="connsiteX8" fmla="*/ 280782 w 1931297"/>
              <a:gd name="connsiteY8" fmla="*/ 0 h 225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297" h="2258365">
                <a:moveTo>
                  <a:pt x="280782" y="0"/>
                </a:moveTo>
                <a:cubicBezTo>
                  <a:pt x="1641418" y="0"/>
                  <a:pt x="1641418" y="0"/>
                  <a:pt x="1641418" y="0"/>
                </a:cubicBezTo>
                <a:cubicBezTo>
                  <a:pt x="1861225" y="0"/>
                  <a:pt x="1931297" y="163706"/>
                  <a:pt x="1931297" y="261783"/>
                </a:cubicBezTo>
                <a:cubicBezTo>
                  <a:pt x="1931297" y="1991518"/>
                  <a:pt x="1931297" y="1991518"/>
                  <a:pt x="1931297" y="1991518"/>
                </a:cubicBezTo>
                <a:cubicBezTo>
                  <a:pt x="1931297" y="2183247"/>
                  <a:pt x="1805167" y="2257972"/>
                  <a:pt x="1655433" y="2257972"/>
                </a:cubicBezTo>
                <a:cubicBezTo>
                  <a:pt x="266521" y="2257972"/>
                  <a:pt x="266521" y="2257972"/>
                  <a:pt x="266521" y="2257972"/>
                </a:cubicBezTo>
                <a:cubicBezTo>
                  <a:pt x="103019" y="2267312"/>
                  <a:pt x="0" y="2108522"/>
                  <a:pt x="0" y="1977507"/>
                </a:cubicBezTo>
                <a:cubicBezTo>
                  <a:pt x="0" y="1561358"/>
                  <a:pt x="0" y="313402"/>
                  <a:pt x="0" y="313402"/>
                </a:cubicBezTo>
                <a:cubicBezTo>
                  <a:pt x="0" y="168377"/>
                  <a:pt x="89004" y="0"/>
                  <a:pt x="28078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936488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4426E3-BC49-4276-9CF5-AA9F9D1AD944}" type="datetime1">
              <a:rPr lang="en-US" smtClean="0">
                <a:solidFill>
                  <a:srgbClr val="E5E8E8">
                    <a:lumMod val="75000"/>
                  </a:srgbClr>
                </a:solidFill>
              </a:rPr>
              <a:pPr/>
              <a:t>9/21/2023</a:t>
            </a:fld>
            <a:endParaRPr lang="en-US">
              <a:solidFill>
                <a:srgbClr val="E5E8E8">
                  <a:lumMod val="75000"/>
                </a:srgbClr>
              </a:solidFill>
            </a:endParaRPr>
          </a:p>
        </p:txBody>
      </p:sp>
      <p:sp>
        <p:nvSpPr>
          <p:cNvPr id="4" name="Footer Placeholder 3"/>
          <p:cNvSpPr>
            <a:spLocks noGrp="1"/>
          </p:cNvSpPr>
          <p:nvPr>
            <p:ph type="ftr" sz="quarter" idx="11"/>
          </p:nvPr>
        </p:nvSpPr>
        <p:spPr/>
        <p:txBody>
          <a:bodyPr/>
          <a:lstStyle/>
          <a:p>
            <a:r>
              <a:rPr lang="en-US">
                <a:solidFill>
                  <a:srgbClr val="E5E8E8">
                    <a:lumMod val="75000"/>
                  </a:srgbClr>
                </a:solidFill>
              </a:rPr>
              <a:t>© Copyright 2019 HP Development Company, L.P.  The information contained herein is subject to change without notice.</a:t>
            </a:r>
          </a:p>
        </p:txBody>
      </p:sp>
      <p:sp>
        <p:nvSpPr>
          <p:cNvPr id="5" name="Slide Number Placeholder 4"/>
          <p:cNvSpPr>
            <a:spLocks noGrp="1"/>
          </p:cNvSpPr>
          <p:nvPr>
            <p:ph type="sldNum" sz="quarter" idx="12"/>
          </p:nvPr>
        </p:nvSpPr>
        <p:spPr/>
        <p:txBody>
          <a:bodyPr/>
          <a:lstStyle/>
          <a:p>
            <a:fld id="{4038F7F0-D045-4E8B-BF59-AA7E5228EEAC}" type="slidenum">
              <a:rPr lang="en-US" smtClean="0">
                <a:solidFill>
                  <a:srgbClr val="E5E8E8">
                    <a:lumMod val="75000"/>
                  </a:srgbClr>
                </a:solidFill>
              </a:rPr>
              <a:pPr/>
              <a:t>‹#›</a:t>
            </a:fld>
            <a:endParaRPr lang="en-US">
              <a:solidFill>
                <a:srgbClr val="E5E8E8">
                  <a:lumMod val="75000"/>
                </a:srgbClr>
              </a:solidFill>
            </a:endParaRPr>
          </a:p>
        </p:txBody>
      </p:sp>
      <p:sp>
        <p:nvSpPr>
          <p:cNvPr id="6" name="logo"/>
          <p:cNvSpPr>
            <a:spLocks noChangeAspect="1" noEditPoints="1"/>
          </p:cNvSpPr>
          <p:nvPr userDrawn="1"/>
        </p:nvSpPr>
        <p:spPr bwMode="black">
          <a:xfrm>
            <a:off x="11586740"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92" tIns="45696" rIns="91392" bIns="45696" numCol="1" anchor="t" anchorCtr="0" compatLnSpc="1">
            <a:prstTxWarp prst="textNoShape">
              <a:avLst/>
            </a:prstTxWarp>
          </a:bodyPr>
          <a:lstStyle/>
          <a:p>
            <a:endParaRPr lang="en-US" sz="1798">
              <a:solidFill>
                <a:prstClr val="black"/>
              </a:solidFill>
            </a:endParaRPr>
          </a:p>
        </p:txBody>
      </p:sp>
    </p:spTree>
    <p:extLst>
      <p:ext uri="{BB962C8B-B14F-4D97-AF65-F5344CB8AC3E}">
        <p14:creationId xmlns:p14="http://schemas.microsoft.com/office/powerpoint/2010/main" val="243588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D24F584-CE71-42A3-9E23-B7349753629C}"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59334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40357774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a:solidFill>
                <a:srgbClr val="E5E8E8">
                  <a:lumMod val="75000"/>
                </a:srgbClr>
              </a:solidFill>
            </a:endParaRPr>
          </a:p>
        </p:txBody>
      </p:sp>
      <p:sp>
        <p:nvSpPr>
          <p:cNvPr id="4" name="Footer Placeholder 3"/>
          <p:cNvSpPr>
            <a:spLocks noGrp="1"/>
          </p:cNvSpPr>
          <p:nvPr>
            <p:ph type="ftr" sz="quarter" idx="11"/>
          </p:nvPr>
        </p:nvSpPr>
        <p:spPr/>
        <p:txBody>
          <a:bodyPr/>
          <a:lstStyle/>
          <a:p>
            <a:r>
              <a:rPr lang="en-US">
                <a:solidFill>
                  <a:srgbClr val="E5E8E8">
                    <a:lumMod val="75000"/>
                  </a:srgbClr>
                </a:solidFill>
              </a:rPr>
              <a:t>Confidential</a:t>
            </a:r>
          </a:p>
        </p:txBody>
      </p:sp>
      <p:sp>
        <p:nvSpPr>
          <p:cNvPr id="5" name="Slide Number Placeholder 4"/>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6" name="Text Placeholder 7"/>
          <p:cNvSpPr>
            <a:spLocks noGrp="1"/>
          </p:cNvSpPr>
          <p:nvPr>
            <p:ph type="body" sz="quarter" idx="13"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Tree>
    <p:extLst>
      <p:ext uri="{BB962C8B-B14F-4D97-AF65-F5344CB8AC3E}">
        <p14:creationId xmlns:p14="http://schemas.microsoft.com/office/powerpoint/2010/main" val="235591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logo"/>
          <p:cNvSpPr>
            <a:spLocks noChangeAspect="1" noEditPoints="1"/>
          </p:cNvSpPr>
          <p:nvPr/>
        </p:nvSpPr>
        <p:spPr bwMode="ltGray">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E76357B7-89E5-4BF0-8420-A1FBA9837E02}"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635301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54BCECA1-E7E1-4AC7-9CB1-0D76AD69A72F}"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11"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8627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8776DBF-C943-4C33-8ABC-7B99CA9E705A}"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188968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273109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5A1749-A6A4-444F-9236-F3A2F16E8B71}"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1150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invGray">
          <a:xfrm>
            <a:off x="11615922" y="6389905"/>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8D658151-97A2-4D40-9E07-4BB154ADB58E}"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3784798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Quote">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black">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hasCustomPrompt="1"/>
          </p:nvPr>
        </p:nvSpPr>
        <p:spPr>
          <a:xfrm>
            <a:off x="585121" y="304800"/>
            <a:ext cx="9141619" cy="2743200"/>
          </a:xfrm>
        </p:spPr>
        <p:txBody>
          <a:bodyPr anchor="t"/>
          <a:lstStyle>
            <a:lvl1pPr marL="174625" indent="-174625" algn="l">
              <a:defRPr sz="5000" b="0" cap="none" spc="-100" baseline="0"/>
            </a:lvl1pPr>
          </a:lstStyle>
          <a:p>
            <a:r>
              <a:t>“Click to add quote here. Type quotation marks before and after text.”</a:t>
            </a:r>
          </a:p>
        </p:txBody>
      </p:sp>
      <p:sp>
        <p:nvSpPr>
          <p:cNvPr id="3" name="Text Placeholder 2"/>
          <p:cNvSpPr>
            <a:spLocks noGrp="1"/>
          </p:cNvSpPr>
          <p:nvPr>
            <p:ph type="body" idx="1" hasCustomPrompt="1"/>
          </p:nvPr>
        </p:nvSpPr>
        <p:spPr>
          <a:xfrm>
            <a:off x="609441" y="4419600"/>
            <a:ext cx="9141619" cy="1188720"/>
          </a:xfrm>
        </p:spPr>
        <p:txBody>
          <a:bodyPr anchor="t">
            <a:noAutofit/>
          </a:bodyPr>
          <a:lstStyle>
            <a:lvl1pPr marL="0" indent="0">
              <a:spcBef>
                <a:spcPts val="600"/>
              </a:spcBef>
              <a:buNone/>
              <a:defRPr sz="22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add quoted person’s name, title, company</a:t>
            </a:r>
          </a:p>
        </p:txBody>
      </p:sp>
      <p:sp>
        <p:nvSpPr>
          <p:cNvPr id="4" name="Date Placeholder 3"/>
          <p:cNvSpPr>
            <a:spLocks noGrp="1"/>
          </p:cNvSpPr>
          <p:nvPr>
            <p:ph type="dt" sz="half" idx="10"/>
          </p:nvPr>
        </p:nvSpPr>
        <p:spPr/>
        <p:txBody>
          <a:bodyPr/>
          <a:lstStyle>
            <a:lvl1pPr>
              <a:defRPr>
                <a:solidFill>
                  <a:schemeClr val="tx1"/>
                </a:solidFill>
              </a:defRPr>
            </a:lvl1pPr>
          </a:lstStyle>
          <a:p>
            <a:fld id="{E73AA66C-46CD-4068-8A3F-00C6671838E0}"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925273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8DA002-A9F7-4025-93E2-3CE42C904922}"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18586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02072A04-1593-41E7-90FD-0012A80FCFC6}"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3" name="Content Placeholder 2"/>
          <p:cNvSpPr>
            <a:spLocks noGrp="1"/>
          </p:cNvSpPr>
          <p:nvPr>
            <p:ph idx="1"/>
          </p:nvPr>
        </p:nvSpPr>
        <p:spPr>
          <a:xfrm>
            <a:off x="609441" y="1676400"/>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8344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73CC683F-786A-4E33-B622-5A27E6E7D5E7}"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9" name="Text Placeholder 7"/>
          <p:cNvSpPr>
            <a:spLocks noGrp="1"/>
          </p:cNvSpPr>
          <p:nvPr>
            <p:ph type="body" sz="quarter" idx="14" hasCustomPrompt="1"/>
          </p:nvPr>
        </p:nvSpPr>
        <p:spPr>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heading</a:t>
            </a:r>
          </a:p>
        </p:txBody>
      </p:sp>
      <p:sp>
        <p:nvSpPr>
          <p:cNvPr id="3" name="Content Placeholder 2"/>
          <p:cNvSpPr>
            <a:spLocks noGrp="1"/>
          </p:cNvSpPr>
          <p:nvPr>
            <p:ph idx="1"/>
          </p:nvPr>
        </p:nvSpPr>
        <p:spPr>
          <a:xfrm>
            <a:off x="609441"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3407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E5E8E8">
                  <a:lumMod val="75000"/>
                </a:srgbClr>
              </a:solidFill>
            </a:endParaRPr>
          </a:p>
        </p:txBody>
      </p:sp>
      <p:sp>
        <p:nvSpPr>
          <p:cNvPr id="3" name="Footer Placeholder 2"/>
          <p:cNvSpPr>
            <a:spLocks noGrp="1"/>
          </p:cNvSpPr>
          <p:nvPr>
            <p:ph type="ftr" sz="quarter" idx="11"/>
          </p:nvPr>
        </p:nvSpPr>
        <p:spPr/>
        <p:txBody>
          <a:bodyPr/>
          <a:lstStyle/>
          <a:p>
            <a:r>
              <a:rPr lang="en-US">
                <a:solidFill>
                  <a:srgbClr val="E5E8E8">
                    <a:lumMod val="75000"/>
                  </a:srgbClr>
                </a:solidFill>
              </a:rPr>
              <a:t>Confidential</a:t>
            </a:r>
          </a:p>
        </p:txBody>
      </p:sp>
      <p:sp>
        <p:nvSpPr>
          <p:cNvPr id="4" name="Slide Number Placeholder 3"/>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90637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F7EF2B-D7ED-4EDC-BB30-5E54340B9D58}" type="datetime1">
              <a:rPr lang="en-US"/>
              <a:t>9/21/2023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9699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72F1CD-D694-4DE7-B6EB-592AE1A117F2}" type="datetime1">
              <a:rPr lang="en-US"/>
              <a:t>9/21/2023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6"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14836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C3475-6FAF-416C-A4DF-3E7ABA650530}" type="datetime1">
              <a:rPr lang="en-US"/>
              <a:t>9/21/2023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0273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3" name="Content Placeholder 2"/>
          <p:cNvSpPr>
            <a:spLocks noGrp="1"/>
          </p:cNvSpPr>
          <p:nvPr>
            <p:ph sz="half" idx="1"/>
          </p:nvPr>
        </p:nvSpPr>
        <p:spPr>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8C046F0-BBA7-412E-81F3-6D751344FDB2}"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26188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83633CD-CBE4-4C9C-BD2C-758A0A15ED35}" type="datetime1">
              <a:rPr lang="en-US"/>
              <a:t>9/21/2023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26403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2" name="Title 1"/>
          <p:cNvSpPr>
            <a:spLocks noGrp="1"/>
          </p:cNvSpPr>
          <p:nvPr>
            <p:ph type="title"/>
          </p:nvPr>
        </p:nvSpPr>
        <p:spPr>
          <a:xfrm>
            <a:off x="609441"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1BDBC4B-69F7-461A-B88F-6CACA6023847}" type="datetime1">
              <a:rPr lang="en-US"/>
              <a:t>9/21/2023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9376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18E52C91-B49A-4B2E-B2E4-7D05EB9E348E}"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9" name="Text Placeholder 8"/>
          <p:cNvSpPr>
            <a:spLocks noGrp="1"/>
          </p:cNvSpPr>
          <p:nvPr>
            <p:ph type="body" sz="quarter" idx="13"/>
          </p:nvPr>
        </p:nvSpPr>
        <p:spPr>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3748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396148EC-458C-463C-AD5E-8A27A004EF59}"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36964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D1D2AD52-3EFA-418A-917E-9B2811C9E39D}"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5" name="Text Placeholder 7"/>
          <p:cNvSpPr>
            <a:spLocks noGrp="1"/>
          </p:cNvSpPr>
          <p:nvPr>
            <p:ph type="body" sz="quarter" idx="18"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07650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FF6A80-0BAA-46DA-91D8-8EC9C2D5030A}"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5262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endParaRPr/>
          </a:p>
        </p:txBody>
      </p:sp>
      <p:sp>
        <p:nvSpPr>
          <p:cNvPr id="3" name="Content Placeholder 2"/>
          <p:cNvSpPr>
            <a:spLocks noGrp="1"/>
          </p:cNvSpPr>
          <p:nvPr>
            <p:ph sz="half" idx="1"/>
          </p:nvPr>
        </p:nvSpPr>
        <p:spPr>
          <a:xfrm>
            <a:off x="609441" y="1295401"/>
            <a:ext cx="5314328" cy="4800600"/>
          </a:xfrm>
        </p:spPr>
        <p:txBody>
          <a:bodyPr>
            <a:normAutofit/>
          </a:bodyPr>
          <a:lstStyle>
            <a:lvl1pPr>
              <a:defRPr sz="1797"/>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5056" y="1295401"/>
            <a:ext cx="5314328" cy="4800600"/>
          </a:xfrm>
        </p:spPr>
        <p:txBody>
          <a:bodyPr>
            <a:normAutofit/>
          </a:bodyPr>
          <a:lstStyle>
            <a:lvl1pPr>
              <a:defRPr sz="1797"/>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418783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8E0A9-C056-482B-A37C-8CC942B96301}"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80756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69F8761D-8D82-4F39-BA4B-A187EB851BB7}"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9117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D1511CE6-8F36-4575-B82D-D0FE86888352}"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Picture Placeholder 2"/>
          <p:cNvSpPr>
            <a:spLocks noGrp="1"/>
          </p:cNvSpPr>
          <p:nvPr>
            <p:ph type="pic" idx="13"/>
          </p:nvPr>
        </p:nvSpPr>
        <p:spPr>
          <a:xfrm>
            <a:off x="6265056"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4"/>
          </p:nvPr>
        </p:nvSpPr>
        <p:spPr>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88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837D6B26-21C4-4E16-9B47-BCFD90864A48}"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Picture Placeholder 2"/>
          <p:cNvSpPr>
            <a:spLocks noGrp="1"/>
          </p:cNvSpPr>
          <p:nvPr>
            <p:ph type="pic" idx="15"/>
          </p:nvPr>
        </p:nvSpPr>
        <p:spPr>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Picture Placeholder 2"/>
          <p:cNvSpPr>
            <a:spLocks noGrp="1"/>
          </p:cNvSpPr>
          <p:nvPr>
            <p:ph type="pic" idx="16"/>
          </p:nvPr>
        </p:nvSpPr>
        <p:spPr>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2" name="Text Placeholder 3"/>
          <p:cNvSpPr>
            <a:spLocks noGrp="1"/>
          </p:cNvSpPr>
          <p:nvPr>
            <p:ph type="body" sz="half" idx="17"/>
          </p:nvPr>
        </p:nvSpPr>
        <p:spPr>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562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Closing 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E4F24D68-C937-4729-B01F-09BB74C39930}"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Freeform 5"/>
          <p:cNvSpPr>
            <a:spLocks noChangeAspect="1" noEditPoints="1"/>
          </p:cNvSpPr>
          <p:nvPr/>
        </p:nvSpPr>
        <p:spPr bwMode="invGray">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086077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Closing Option 2">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p:nvGrpSpPr>
        <p:grpSpPr bwMode="black">
          <a:xfrm>
            <a:off x="9766298" y="6043633"/>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Freeform 5"/>
          <p:cNvSpPr>
            <a:spLocks noChangeAspect="1" noEditPoints="1"/>
          </p:cNvSpPr>
          <p:nvPr/>
        </p:nvSpPr>
        <p:spPr bwMode="invGray">
          <a:xfrm>
            <a:off x="8909769" y="5822416"/>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C88929FE-5680-4A6E-A653-41DB6647F7F8}"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79071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736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Closing Option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bwMode="black">
          <a:xfrm>
            <a:off x="3359940" y="2599124"/>
            <a:ext cx="5468944" cy="1287076"/>
            <a:chOff x="4856883" y="4633091"/>
            <a:chExt cx="2787883" cy="656108"/>
          </a:xfrm>
        </p:grpSpPr>
        <p:grpSp>
          <p:nvGrpSpPr>
            <p:cNvPr id="26" name="Group 25"/>
            <p:cNvGrpSpPr/>
            <p:nvPr/>
          </p:nvGrpSpPr>
          <p:grpSpPr bwMode="black">
            <a:xfrm>
              <a:off x="5713412" y="4854308"/>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Freeform 5"/>
            <p:cNvSpPr>
              <a:spLocks noChangeAspect="1" noEditPoints="1"/>
            </p:cNvSpPr>
            <p:nvPr/>
          </p:nvSpPr>
          <p:spPr bwMode="black">
            <a:xfrm>
              <a:off x="4856883" y="4633091"/>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grpSp>
      <p:sp>
        <p:nvSpPr>
          <p:cNvPr id="6" name="Date Placeholder 5"/>
          <p:cNvSpPr>
            <a:spLocks noGrp="1"/>
          </p:cNvSpPr>
          <p:nvPr>
            <p:ph type="dt" sz="half" idx="10"/>
          </p:nvPr>
        </p:nvSpPr>
        <p:spPr/>
        <p:txBody>
          <a:bodyPr/>
          <a:lstStyle>
            <a:lvl1pPr>
              <a:defRPr>
                <a:solidFill>
                  <a:schemeClr val="tx1"/>
                </a:solidFill>
              </a:defRPr>
            </a:lvl1pPr>
          </a:lstStyle>
          <a:p>
            <a:fld id="{DD01B667-04F9-4703-AC0B-828EB3ABAE35}"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595259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B36DBA-136A-446D-B741-EEB23C8498AD}"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80365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7712" y="304801"/>
            <a:ext cx="1011672"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441" y="304801"/>
            <a:ext cx="9649486"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1CE6AD4-79A0-493F-8AF8-E45415206710}"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76452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100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295400"/>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4" name="Content Placeholder 3"/>
          <p:cNvSpPr>
            <a:spLocks noGrp="1"/>
          </p:cNvSpPr>
          <p:nvPr>
            <p:ph sz="half" idx="2"/>
          </p:nvPr>
        </p:nvSpPr>
        <p:spPr>
          <a:xfrm>
            <a:off x="609441" y="1676401"/>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295400"/>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6" name="Content Placeholder 5"/>
          <p:cNvSpPr>
            <a:spLocks noGrp="1"/>
          </p:cNvSpPr>
          <p:nvPr>
            <p:ph sz="quarter" idx="4"/>
          </p:nvPr>
        </p:nvSpPr>
        <p:spPr>
          <a:xfrm>
            <a:off x="6265056" y="1676401"/>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solidFill>
                <a:srgbClr val="E5E8E8">
                  <a:lumMod val="75000"/>
                </a:srgbClr>
              </a:solidFill>
            </a:endParaRPr>
          </a:p>
        </p:txBody>
      </p:sp>
      <p:sp>
        <p:nvSpPr>
          <p:cNvPr id="8" name="Footer Placeholder 7"/>
          <p:cNvSpPr>
            <a:spLocks noGrp="1"/>
          </p:cNvSpPr>
          <p:nvPr>
            <p:ph type="ftr" sz="quarter" idx="11"/>
          </p:nvPr>
        </p:nvSpPr>
        <p:spPr/>
        <p:txBody>
          <a:bodyPr/>
          <a:lstStyle/>
          <a:p>
            <a:r>
              <a:rPr lang="en-US">
                <a:solidFill>
                  <a:srgbClr val="E5E8E8">
                    <a:lumMod val="75000"/>
                  </a:srgbClr>
                </a:solidFill>
              </a:rPr>
              <a:t>Confidential</a:t>
            </a:r>
          </a:p>
        </p:txBody>
      </p:sp>
      <p:sp>
        <p:nvSpPr>
          <p:cNvPr id="9" name="Slide Number Placeholder 8"/>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74725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D24F584-CE71-42A3-9E23-B7349753629C}"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9" name="logo"/>
          <p:cNvSpPr>
            <a:spLocks noChangeAspect="1" noEditPoints="1"/>
          </p:cNvSpPr>
          <p:nvPr/>
        </p:nvSpPr>
        <p:spPr bwMode="black">
          <a:xfrm>
            <a:off x="10590211" y="5280658"/>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24574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logo"/>
          <p:cNvSpPr>
            <a:spLocks noChangeAspect="1" noEditPoints="1"/>
          </p:cNvSpPr>
          <p:nvPr/>
        </p:nvSpPr>
        <p:spPr bwMode="black">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2" name="logo"/>
          <p:cNvSpPr>
            <a:spLocks noChangeAspect="1" noEditPoints="1"/>
          </p:cNvSpPr>
          <p:nvPr/>
        </p:nvSpPr>
        <p:spPr bwMode="hidden">
          <a:xfrm>
            <a:off x="10590211" y="5280659"/>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3152722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bg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bg1"/>
                </a:solidFill>
              </a:defRPr>
            </a:lvl1pPr>
          </a:lstStyle>
          <a:p>
            <a:fld id="{54BCECA1-E7E1-4AC7-9CB1-0D76AD69A72F}" type="datetime1">
              <a:rPr lang="en-US" smtClean="0"/>
              <a:pPr/>
              <a:t>9/21/2023</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DE720E-C72B-42F0-AD69-52D60E3C605E}" type="slidenum">
              <a:rPr lang="en-US" smtClean="0"/>
              <a:pPr/>
              <a:t>‹#›</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098018"/>
            <a:ext cx="1348829" cy="1348829"/>
          </a:xfrm>
          <a:prstGeom prst="rect">
            <a:avLst/>
          </a:prstGeom>
        </p:spPr>
      </p:pic>
    </p:spTree>
    <p:extLst>
      <p:ext uri="{BB962C8B-B14F-4D97-AF65-F5344CB8AC3E}">
        <p14:creationId xmlns:p14="http://schemas.microsoft.com/office/powerpoint/2010/main" val="39550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bg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18776DBF-C943-4C33-8ABC-7B99CA9E705A}"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239423"/>
            <a:ext cx="1348829" cy="1348829"/>
          </a:xfrm>
          <a:prstGeom prst="rect">
            <a:avLst/>
          </a:prstGeom>
        </p:spPr>
      </p:pic>
    </p:spTree>
    <p:extLst>
      <p:ext uri="{BB962C8B-B14F-4D97-AF65-F5344CB8AC3E}">
        <p14:creationId xmlns:p14="http://schemas.microsoft.com/office/powerpoint/2010/main" val="323059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239423"/>
            <a:ext cx="1348829" cy="1348829"/>
          </a:xfrm>
          <a:prstGeom prst="rect">
            <a:avLst/>
          </a:prstGeom>
        </p:spPr>
      </p:pic>
    </p:spTree>
    <p:extLst>
      <p:ext uri="{BB962C8B-B14F-4D97-AF65-F5344CB8AC3E}">
        <p14:creationId xmlns:p14="http://schemas.microsoft.com/office/powerpoint/2010/main" val="26080669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239423"/>
            <a:ext cx="1348829" cy="1348829"/>
          </a:xfrm>
          <a:prstGeom prst="rect">
            <a:avLst/>
          </a:prstGeom>
        </p:spPr>
      </p:pic>
    </p:spTree>
    <p:extLst>
      <p:ext uri="{BB962C8B-B14F-4D97-AF65-F5344CB8AC3E}">
        <p14:creationId xmlns:p14="http://schemas.microsoft.com/office/powerpoint/2010/main" val="2821951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5">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239423"/>
            <a:ext cx="1348829" cy="1348829"/>
          </a:xfrm>
          <a:prstGeom prst="rect">
            <a:avLst/>
          </a:prstGeom>
        </p:spPr>
      </p:pic>
    </p:spTree>
    <p:extLst>
      <p:ext uri="{BB962C8B-B14F-4D97-AF65-F5344CB8AC3E}">
        <p14:creationId xmlns:p14="http://schemas.microsoft.com/office/powerpoint/2010/main" val="3917979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6">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5000"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200">
                <a:solidFill>
                  <a:schemeClr val="tx1"/>
                </a:solidFill>
                <a:latin typeface="HP Simplified" panose="020B0604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fld id="{AA21F620-4BFF-461C-8B03-12D769EDBF6A}"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44953" y="5239423"/>
            <a:ext cx="1348829" cy="1348829"/>
          </a:xfrm>
          <a:prstGeom prst="rect">
            <a:avLst/>
          </a:prstGeom>
        </p:spPr>
      </p:pic>
    </p:spTree>
    <p:extLst>
      <p:ext uri="{BB962C8B-B14F-4D97-AF65-F5344CB8AC3E}">
        <p14:creationId xmlns:p14="http://schemas.microsoft.com/office/powerpoint/2010/main" val="18798692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5A1749-A6A4-444F-9236-F3A2F16E8B71}"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253999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invGray">
          <a:xfrm>
            <a:off x="11615922" y="6389905"/>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lgn="l">
              <a:defRPr sz="5000"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8D658151-97A2-4D40-9E07-4BB154ADB58E}"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42391942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2" name="Title 1"/>
          <p:cNvSpPr>
            <a:spLocks noGrp="1"/>
          </p:cNvSpPr>
          <p:nvPr>
            <p:ph type="title"/>
          </p:nvPr>
        </p:nvSpPr>
        <p:spPr>
          <a:xfrm>
            <a:off x="609444"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solidFill>
                <a:srgbClr val="E5E8E8">
                  <a:lumMod val="75000"/>
                </a:srgbClr>
              </a:solidFill>
            </a:endParaRPr>
          </a:p>
        </p:txBody>
      </p:sp>
      <p:sp>
        <p:nvSpPr>
          <p:cNvPr id="8" name="Footer Placeholder 7"/>
          <p:cNvSpPr>
            <a:spLocks noGrp="1"/>
          </p:cNvSpPr>
          <p:nvPr>
            <p:ph type="ftr" sz="quarter" idx="11"/>
          </p:nvPr>
        </p:nvSpPr>
        <p:spPr/>
        <p:txBody>
          <a:bodyPr/>
          <a:lstStyle/>
          <a:p>
            <a:r>
              <a:rPr lang="en-US">
                <a:solidFill>
                  <a:srgbClr val="E5E8E8">
                    <a:lumMod val="75000"/>
                  </a:srgbClr>
                </a:solidFill>
              </a:rPr>
              <a:t>Confidential</a:t>
            </a:r>
          </a:p>
        </p:txBody>
      </p:sp>
      <p:sp>
        <p:nvSpPr>
          <p:cNvPr id="9" name="Slide Number Placeholder 8"/>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422263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Quote">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black">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hasCustomPrompt="1"/>
          </p:nvPr>
        </p:nvSpPr>
        <p:spPr>
          <a:xfrm>
            <a:off x="585121" y="304800"/>
            <a:ext cx="9141619" cy="2743200"/>
          </a:xfrm>
        </p:spPr>
        <p:txBody>
          <a:bodyPr anchor="t"/>
          <a:lstStyle>
            <a:lvl1pPr marL="174625" indent="-174625" algn="l">
              <a:defRPr sz="5000" b="0" cap="none" spc="-100" baseline="0"/>
            </a:lvl1pPr>
          </a:lstStyle>
          <a:p>
            <a:r>
              <a:t>“Click to add quote here. Type quotation marks before and after text.”</a:t>
            </a:r>
          </a:p>
        </p:txBody>
      </p:sp>
      <p:sp>
        <p:nvSpPr>
          <p:cNvPr id="3" name="Text Placeholder 2"/>
          <p:cNvSpPr>
            <a:spLocks noGrp="1"/>
          </p:cNvSpPr>
          <p:nvPr>
            <p:ph type="body" idx="1" hasCustomPrompt="1"/>
          </p:nvPr>
        </p:nvSpPr>
        <p:spPr>
          <a:xfrm>
            <a:off x="609441" y="4419600"/>
            <a:ext cx="9141619" cy="1188720"/>
          </a:xfrm>
        </p:spPr>
        <p:txBody>
          <a:bodyPr anchor="t">
            <a:noAutofit/>
          </a:bodyPr>
          <a:lstStyle>
            <a:lvl1pPr marL="0" indent="0">
              <a:spcBef>
                <a:spcPts val="600"/>
              </a:spcBef>
              <a:buNone/>
              <a:defRPr sz="22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add quoted person’s name, title, company</a:t>
            </a:r>
          </a:p>
        </p:txBody>
      </p:sp>
      <p:sp>
        <p:nvSpPr>
          <p:cNvPr id="4" name="Date Placeholder 3"/>
          <p:cNvSpPr>
            <a:spLocks noGrp="1"/>
          </p:cNvSpPr>
          <p:nvPr>
            <p:ph type="dt" sz="half" idx="10"/>
          </p:nvPr>
        </p:nvSpPr>
        <p:spPr/>
        <p:txBody>
          <a:bodyPr/>
          <a:lstStyle>
            <a:lvl1pPr>
              <a:defRPr>
                <a:solidFill>
                  <a:schemeClr val="tx1"/>
                </a:solidFill>
              </a:defRPr>
            </a:lvl1pPr>
          </a:lstStyle>
          <a:p>
            <a:fld id="{E73AA66C-46CD-4068-8A3F-00C6671838E0}" type="datetime1">
              <a:rPr lang="en-US"/>
              <a:t>9/21/2023</a:t>
            </a:fld>
            <a:endParaRPr/>
          </a:p>
        </p:txBody>
      </p:sp>
      <p:sp>
        <p:nvSpPr>
          <p:cNvPr id="5" name="Footer Placeholder 4"/>
          <p:cNvSpPr>
            <a:spLocks noGrp="1"/>
          </p:cNvSpPr>
          <p:nvPr>
            <p:ph type="ftr" sz="quarter" idx="11"/>
          </p:nvPr>
        </p:nvSpPr>
        <p:spPr/>
        <p:txBody>
          <a:bodyPr/>
          <a:lstStyle>
            <a:lvl1pPr>
              <a:defRPr>
                <a:solidFill>
                  <a:schemeClr val="tx1"/>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30522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8DA002-A9F7-4025-93E2-3CE42C904922}"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9555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02072A04-1593-41E7-90FD-0012A80FCFC6}"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3" name="Content Placeholder 2"/>
          <p:cNvSpPr>
            <a:spLocks noGrp="1"/>
          </p:cNvSpPr>
          <p:nvPr>
            <p:ph idx="1"/>
          </p:nvPr>
        </p:nvSpPr>
        <p:spPr>
          <a:xfrm>
            <a:off x="609441" y="1676400"/>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12966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73CC683F-786A-4E33-B622-5A27E6E7D5E7}"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
        <p:nvSpPr>
          <p:cNvPr id="8" name="Text Placeholder 7"/>
          <p:cNvSpPr>
            <a:spLocks noGrp="1"/>
          </p:cNvSpPr>
          <p:nvPr>
            <p:ph type="body" sz="quarter" idx="13" hasCustomPrompt="1"/>
          </p:nvPr>
        </p:nvSpPr>
        <p:spPr>
          <a:xfrm>
            <a:off x="609441" y="1133856"/>
            <a:ext cx="10969943" cy="274320"/>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9" name="Text Placeholder 7"/>
          <p:cNvSpPr>
            <a:spLocks noGrp="1"/>
          </p:cNvSpPr>
          <p:nvPr>
            <p:ph type="body" sz="quarter" idx="14" hasCustomPrompt="1"/>
          </p:nvPr>
        </p:nvSpPr>
        <p:spPr>
          <a:xfrm>
            <a:off x="609441" y="1661890"/>
            <a:ext cx="10969943" cy="274320"/>
          </a:xfrm>
        </p:spPr>
        <p:txBody>
          <a:bodyPr>
            <a:noAutofit/>
          </a:bodyPr>
          <a:lstStyle>
            <a:lvl1pPr marL="0" indent="0">
              <a:spcBef>
                <a:spcPts val="0"/>
              </a:spcBef>
              <a:buNone/>
              <a:defRPr sz="18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heading</a:t>
            </a:r>
          </a:p>
        </p:txBody>
      </p:sp>
      <p:sp>
        <p:nvSpPr>
          <p:cNvPr id="3" name="Content Placeholder 2"/>
          <p:cNvSpPr>
            <a:spLocks noGrp="1"/>
          </p:cNvSpPr>
          <p:nvPr>
            <p:ph idx="1"/>
          </p:nvPr>
        </p:nvSpPr>
        <p:spPr>
          <a:xfrm>
            <a:off x="609441"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0535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4F7EF2B-D7ED-4EDC-BB30-5E54340B9D58}" type="datetime1">
              <a:rPr lang="en-US"/>
              <a:t>9/21/2023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2154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72F1CD-D694-4DE7-B6EB-592AE1A117F2}" type="datetime1">
              <a:rPr lang="en-US"/>
              <a:t>9/21/2023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
        <p:nvSpPr>
          <p:cNvPr id="6"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Tree>
    <p:extLst>
      <p:ext uri="{BB962C8B-B14F-4D97-AF65-F5344CB8AC3E}">
        <p14:creationId xmlns:p14="http://schemas.microsoft.com/office/powerpoint/2010/main" val="425056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C3475-6FAF-416C-A4DF-3E7ABA650530}" type="datetime1">
              <a:rPr lang="en-US"/>
              <a:t>9/21/2023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22883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3" name="Content Placeholder 2"/>
          <p:cNvSpPr>
            <a:spLocks noGrp="1"/>
          </p:cNvSpPr>
          <p:nvPr>
            <p:ph sz="half" idx="1"/>
          </p:nvPr>
        </p:nvSpPr>
        <p:spPr>
          <a:xfrm>
            <a:off x="609441"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5056" y="1295401"/>
            <a:ext cx="5314328"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58C046F0-BBA7-412E-81F3-6D751344FDB2}"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6850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295400"/>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5056" y="1676400"/>
            <a:ext cx="5314328" cy="4419601"/>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783633CD-CBE4-4C9C-BD2C-758A0A15ED35}" type="datetime1">
              <a:rPr lang="en-US"/>
              <a:t>9/21/2023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6861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2" name="Title 1"/>
          <p:cNvSpPr>
            <a:spLocks noGrp="1"/>
          </p:cNvSpPr>
          <p:nvPr>
            <p:ph type="title"/>
          </p:nvPr>
        </p:nvSpPr>
        <p:spPr>
          <a:xfrm>
            <a:off x="609441" y="304800"/>
            <a:ext cx="10969943" cy="762000"/>
          </a:xfrm>
        </p:spPr>
        <p:txBody>
          <a:bodyPr/>
          <a:lstStyle>
            <a:lvl1pPr>
              <a:defRPr/>
            </a:lvl1pPr>
          </a:lstStyle>
          <a:p>
            <a:r>
              <a:rPr lang="en-US"/>
              <a:t>Click to edit Master title style</a:t>
            </a:r>
            <a:endParaRP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1BDBC4B-69F7-461A-B88F-6CACA6023847}" type="datetime1">
              <a:rPr lang="en-US"/>
              <a:t>9/21/2023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89171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9" name="Text Placeholder 8"/>
          <p:cNvSpPr>
            <a:spLocks noGrp="1"/>
          </p:cNvSpPr>
          <p:nvPr>
            <p:ph type="body" sz="quarter" idx="13"/>
          </p:nvPr>
        </p:nvSpPr>
        <p:spPr>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80"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6"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97239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18E52C91-B49A-4B2E-B2E4-7D05EB9E348E}"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9" name="Text Placeholder 8"/>
          <p:cNvSpPr>
            <a:spLocks noGrp="1"/>
          </p:cNvSpPr>
          <p:nvPr>
            <p:ph type="body" sz="quarter" idx="13"/>
          </p:nvPr>
        </p:nvSpPr>
        <p:spPr>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963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396148EC-458C-463C-AD5E-8A27A004EF59}"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7977"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6513" y="1295400"/>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3878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D1D2AD52-3EFA-418A-917E-9B2811C9E39D}"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15" name="Text Placeholder 7"/>
          <p:cNvSpPr>
            <a:spLocks noGrp="1"/>
          </p:cNvSpPr>
          <p:nvPr>
            <p:ph type="body" sz="quarter" idx="18" hasCustomPrompt="1"/>
          </p:nvPr>
        </p:nvSpPr>
        <p:spPr>
          <a:xfrm>
            <a:off x="609441" y="1133856"/>
            <a:ext cx="10969943" cy="260574"/>
          </a:xfrm>
        </p:spPr>
        <p:txBody>
          <a:bodyPr>
            <a:noAutofit/>
          </a:bodyPr>
          <a:lstStyle>
            <a:lvl1pPr marL="0" indent="0">
              <a:spcBef>
                <a:spcPts val="0"/>
              </a:spcBef>
              <a:buNone/>
              <a:defRPr sz="1800">
                <a:solidFill>
                  <a:schemeClr val="accent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3" name="Text Placeholder 2"/>
          <p:cNvSpPr>
            <a:spLocks noGrp="1"/>
          </p:cNvSpPr>
          <p:nvPr>
            <p:ph type="body" idx="16" hasCustomPrompt="1"/>
          </p:nvPr>
        </p:nvSpPr>
        <p:spPr>
          <a:xfrm>
            <a:off x="4387977"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4" name="Text Placeholder 2"/>
          <p:cNvSpPr>
            <a:spLocks noGrp="1"/>
          </p:cNvSpPr>
          <p:nvPr>
            <p:ph type="body" idx="17" hasCustomPrompt="1"/>
          </p:nvPr>
        </p:nvSpPr>
        <p:spPr>
          <a:xfrm>
            <a:off x="8166513" y="1676399"/>
            <a:ext cx="3412871" cy="274320"/>
          </a:xfrm>
        </p:spPr>
        <p:txBody>
          <a:bodyPr anchor="t">
            <a:noAutofit/>
          </a:bodyPr>
          <a:lstStyle>
            <a:lvl1pPr marL="0" indent="0">
              <a:spcBef>
                <a:spcPts val="0"/>
              </a:spcBef>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77"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3"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5632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609441" y="1295401"/>
            <a:ext cx="7618016"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532178" y="1295400"/>
            <a:ext cx="3047206"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FF6A80-0BAA-46DA-91D8-8EC9C2D5030A}"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88863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678960" y="1295400"/>
            <a:ext cx="3900424" cy="480060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D8E0A9-C056-482B-A37C-8CC942B96301}"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5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69F8761D-8D82-4F39-BA4B-A187EB851BB7}"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587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D1511CE6-8F36-4575-B82D-D0FE86888352}"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8" name="Picture Placeholder 2"/>
          <p:cNvSpPr>
            <a:spLocks noGrp="1"/>
          </p:cNvSpPr>
          <p:nvPr>
            <p:ph type="pic" idx="13"/>
          </p:nvPr>
        </p:nvSpPr>
        <p:spPr>
          <a:xfrm>
            <a:off x="6265056" y="1295400"/>
            <a:ext cx="5314328" cy="3505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09441"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4"/>
          </p:nvPr>
        </p:nvSpPr>
        <p:spPr>
          <a:xfrm>
            <a:off x="6265056" y="4953000"/>
            <a:ext cx="5314328" cy="1130490"/>
          </a:xfrm>
        </p:spPr>
        <p:txBody>
          <a:bodyPr>
            <a:no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3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10969943" cy="762000"/>
          </a:xfrm>
        </p:spPr>
        <p:txBody>
          <a:bodyPr anchor="b"/>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837D6B26-21C4-4E16-9B47-BCFD90864A48}" type="datetime1">
              <a:rPr lang="en-US"/>
              <a:t>9/21/2023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0DE720E-C72B-42F0-AD69-52D60E3C605E}" type="slidenum">
              <a:rPr/>
              <a:t>‹#›</a:t>
            </a:fld>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Picture Placeholder 2"/>
          <p:cNvSpPr>
            <a:spLocks noGrp="1"/>
          </p:cNvSpPr>
          <p:nvPr>
            <p:ph type="pic" idx="15"/>
          </p:nvPr>
        </p:nvSpPr>
        <p:spPr>
          <a:xfrm>
            <a:off x="4387977"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Picture Placeholder 2"/>
          <p:cNvSpPr>
            <a:spLocks noGrp="1"/>
          </p:cNvSpPr>
          <p:nvPr>
            <p:ph type="pic" idx="16"/>
          </p:nvPr>
        </p:nvSpPr>
        <p:spPr>
          <a:xfrm>
            <a:off x="8166513" y="1295400"/>
            <a:ext cx="3412871" cy="2743200"/>
          </a:xfrm>
        </p:spPr>
        <p:txBody>
          <a:bodyPr tIns="457200">
            <a:no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2" name="Text Placeholder 3"/>
          <p:cNvSpPr>
            <a:spLocks noGrp="1"/>
          </p:cNvSpPr>
          <p:nvPr>
            <p:ph type="body" sz="half" idx="17"/>
          </p:nvPr>
        </p:nvSpPr>
        <p:spPr>
          <a:xfrm>
            <a:off x="4387977"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6513" y="4211392"/>
            <a:ext cx="3412871" cy="1884608"/>
          </a:xfrm>
        </p:spPr>
        <p:txBody>
          <a:bodyPr>
            <a:no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19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p:cSld name="Closing 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E4F24D68-C937-4729-B01F-09BB74C39930}"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
        <p:nvSpPr>
          <p:cNvPr id="9" name="Freeform 5"/>
          <p:cNvSpPr>
            <a:spLocks noChangeAspect="1" noEditPoints="1"/>
          </p:cNvSpPr>
          <p:nvPr/>
        </p:nvSpPr>
        <p:spPr bwMode="invGray">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Tree>
    <p:extLst>
      <p:ext uri="{BB962C8B-B14F-4D97-AF65-F5344CB8AC3E}">
        <p14:creationId xmlns:p14="http://schemas.microsoft.com/office/powerpoint/2010/main" val="2674261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Closing Option 2">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p:nvGrpSpPr>
        <p:grpSpPr bwMode="black">
          <a:xfrm>
            <a:off x="9766298" y="6043633"/>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Freeform 5"/>
          <p:cNvSpPr>
            <a:spLocks noChangeAspect="1" noEditPoints="1"/>
          </p:cNvSpPr>
          <p:nvPr/>
        </p:nvSpPr>
        <p:spPr bwMode="invGray">
          <a:xfrm>
            <a:off x="8909769" y="5822416"/>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p:nvPr>
        </p:nvSpPr>
        <p:spPr>
          <a:xfrm>
            <a:off x="609441" y="304800"/>
            <a:ext cx="9141619" cy="1828800"/>
          </a:xfrm>
        </p:spPr>
        <p:txBody>
          <a:bodyPr anchor="t"/>
          <a:lstStyle>
            <a:lvl1pPr>
              <a:defRPr sz="5000"/>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fld id="{C88929FE-5680-4A6E-A653-41DB6647F7F8}"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spTree>
    <p:extLst>
      <p:ext uri="{BB962C8B-B14F-4D97-AF65-F5344CB8AC3E}">
        <p14:creationId xmlns:p14="http://schemas.microsoft.com/office/powerpoint/2010/main" val="456889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73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Blue 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
        <p:nvSpPr>
          <p:cNvPr id="9" name="logo"/>
          <p:cNvSpPr>
            <a:spLocks noChangeAspect="1" noEditPoints="1"/>
          </p:cNvSpPr>
          <p:nvPr/>
        </p:nvSpPr>
        <p:spPr bwMode="black">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12" name="logo"/>
          <p:cNvSpPr>
            <a:spLocks noChangeAspect="1" noEditPoints="1"/>
          </p:cNvSpPr>
          <p:nvPr/>
        </p:nvSpPr>
        <p:spPr bwMode="hidden">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Tree>
    <p:extLst>
      <p:ext uri="{BB962C8B-B14F-4D97-AF65-F5344CB8AC3E}">
        <p14:creationId xmlns:p14="http://schemas.microsoft.com/office/powerpoint/2010/main" val="3603189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13" name="Text Placeholder 2"/>
          <p:cNvSpPr>
            <a:spLocks noGrp="1"/>
          </p:cNvSpPr>
          <p:nvPr>
            <p:ph type="body" idx="16" hasCustomPrompt="1"/>
          </p:nvPr>
        </p:nvSpPr>
        <p:spPr>
          <a:xfrm>
            <a:off x="4387980"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14" name="Text Placeholder 2"/>
          <p:cNvSpPr>
            <a:spLocks noGrp="1"/>
          </p:cNvSpPr>
          <p:nvPr>
            <p:ph type="body" idx="17" hasCustomPrompt="1"/>
          </p:nvPr>
        </p:nvSpPr>
        <p:spPr>
          <a:xfrm>
            <a:off x="8166516"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80"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6"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66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Closing Option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lvl1pPr>
              <a:defRPr>
                <a:solidFill>
                  <a:schemeClr val="tx1"/>
                </a:solidFill>
              </a:defRPr>
            </a:lvl1pPr>
          </a:lstStyle>
          <a:p>
            <a:fld id="{DD01B667-04F9-4703-AC0B-828EB3ABAE35}" type="datetime1">
              <a:rPr lang="en-US"/>
              <a:t>9/21/2023</a:t>
            </a:fld>
            <a:endParaRPr/>
          </a:p>
        </p:txBody>
      </p:sp>
      <p:sp>
        <p:nvSpPr>
          <p:cNvPr id="7" name="Footer Placeholder 6"/>
          <p:cNvSpPr>
            <a:spLocks noGrp="1"/>
          </p:cNvSpPr>
          <p:nvPr>
            <p:ph type="ftr" sz="quarter" idx="11"/>
          </p:nvPr>
        </p:nvSpPr>
        <p:spPr/>
        <p:txBody>
          <a:bodyPr/>
          <a:lstStyle>
            <a:lvl1pPr>
              <a:defRPr>
                <a:solidFill>
                  <a:schemeClr val="tx1"/>
                </a:solidFill>
              </a:defRPr>
            </a:lvl1pPr>
          </a:lstStyle>
          <a:p>
            <a:endParaRP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a:pPr/>
              <a:t>‹#›</a:t>
            </a:fld>
            <a:endParaRPr/>
          </a:p>
        </p:txBody>
      </p:sp>
      <p:pic>
        <p:nvPicPr>
          <p:cNvPr id="4" name="Picture 3">
            <a:extLst>
              <a:ext uri="{FF2B5EF4-FFF2-40B4-BE49-F238E27FC236}">
                <a16:creationId xmlns:a16="http://schemas.microsoft.com/office/drawing/2014/main" id="{797ADDA5-1FAE-43A0-8BFA-C8A5D2269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7164" y="1639161"/>
            <a:ext cx="5713572" cy="1349038"/>
          </a:xfrm>
          <a:prstGeom prst="rect">
            <a:avLst/>
          </a:prstGeom>
        </p:spPr>
      </p:pic>
    </p:spTree>
    <p:extLst>
      <p:ext uri="{BB962C8B-B14F-4D97-AF65-F5344CB8AC3E}">
        <p14:creationId xmlns:p14="http://schemas.microsoft.com/office/powerpoint/2010/main" val="1951387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EEB36DBA-136A-446D-B741-EEB23C8498AD}"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4879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7712" y="304801"/>
            <a:ext cx="1011672"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441" y="304801"/>
            <a:ext cx="9649486"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1CE6AD4-79A0-493F-8AF8-E45415206710}"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9714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bg1"/>
                </a:solidFill>
              </a:defRPr>
            </a:lvl1pPr>
          </a:lstStyle>
          <a:p>
            <a:pPr lvl="0"/>
            <a:r>
              <a:rPr lang="en-US"/>
              <a:t>Presenter Title</a:t>
            </a:r>
          </a:p>
        </p:txBody>
      </p:sp>
    </p:spTree>
    <p:extLst>
      <p:ext uri="{BB962C8B-B14F-4D97-AF65-F5344CB8AC3E}">
        <p14:creationId xmlns:p14="http://schemas.microsoft.com/office/powerpoint/2010/main" val="38351444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tx1"/>
                </a:solidFill>
              </a:defRPr>
            </a:lvl1pPr>
          </a:lstStyle>
          <a:p>
            <a:pPr lvl="0"/>
            <a:r>
              <a:rPr lang="en-US"/>
              <a:t>Presenter Title</a:t>
            </a:r>
          </a:p>
        </p:txBody>
      </p:sp>
    </p:spTree>
    <p:extLst>
      <p:ext uri="{BB962C8B-B14F-4D97-AF65-F5344CB8AC3E}">
        <p14:creationId xmlns:p14="http://schemas.microsoft.com/office/powerpoint/2010/main" val="11899892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18" y="3803595"/>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17" y="4271730"/>
            <a:ext cx="11609856" cy="1265237"/>
          </a:xfrm>
        </p:spPr>
        <p:txBody>
          <a:bodyPr/>
          <a:lstStyle>
            <a:lvl1pPr marL="0" indent="0">
              <a:buNone/>
              <a:defRPr sz="1999">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26226815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p:nvCxnSpPr>
        <p:spPr bwMode="black">
          <a:xfrm>
            <a:off x="0" y="5574159"/>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p:nvSpPr>
        <p:spPr bwMode="gray">
          <a:xfrm>
            <a:off x="11383135" y="4808021"/>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2638172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p:nvCxnSpPr>
        <p:spPr bwMode="gray">
          <a:xfrm>
            <a:off x="8019" y="4715906"/>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p:nvSpPr>
        <p:spPr bwMode="gray">
          <a:xfrm>
            <a:off x="11383135" y="3980432"/>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0517737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8889776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3781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5" name="Text Placeholder 7"/>
          <p:cNvSpPr>
            <a:spLocks noGrp="1"/>
          </p:cNvSpPr>
          <p:nvPr>
            <p:ph type="body" sz="quarter" idx="18"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13" name="Text Placeholder 2"/>
          <p:cNvSpPr>
            <a:spLocks noGrp="1"/>
          </p:cNvSpPr>
          <p:nvPr>
            <p:ph type="body" idx="16" hasCustomPrompt="1"/>
          </p:nvPr>
        </p:nvSpPr>
        <p:spPr>
          <a:xfrm>
            <a:off x="4387980"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14" name="Text Placeholder 2"/>
          <p:cNvSpPr>
            <a:spLocks noGrp="1"/>
          </p:cNvSpPr>
          <p:nvPr>
            <p:ph type="body" idx="17" hasCustomPrompt="1"/>
          </p:nvPr>
        </p:nvSpPr>
        <p:spPr>
          <a:xfrm>
            <a:off x="8166516"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Text Placeholder 8"/>
          <p:cNvSpPr>
            <a:spLocks noGrp="1"/>
          </p:cNvSpPr>
          <p:nvPr>
            <p:ph type="body" sz="quarter" idx="14"/>
          </p:nvPr>
        </p:nvSpPr>
        <p:spPr>
          <a:xfrm>
            <a:off x="4387980"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Text Placeholder 8"/>
          <p:cNvSpPr>
            <a:spLocks noGrp="1"/>
          </p:cNvSpPr>
          <p:nvPr>
            <p:ph type="body" sz="quarter" idx="15"/>
          </p:nvPr>
        </p:nvSpPr>
        <p:spPr>
          <a:xfrm>
            <a:off x="8166516"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8564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29"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3006310"/>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9290876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2141787"/>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7744758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38"/>
            <a:ext cx="6094413"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579715"/>
          </a:xfrm>
        </p:spPr>
        <p:txBody>
          <a:bodyPr anchor="t" anchorCtr="0">
            <a:sp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97384"/>
            <a:ext cx="5412213" cy="600934"/>
          </a:xfrm>
        </p:spPr>
        <p:txBody>
          <a:bodyPr tIns="0" rIns="0" bIns="0">
            <a:spAutoFit/>
          </a:bodyPr>
          <a:lstStyle>
            <a:lvl1pPr>
              <a:defRPr sz="4399">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8789766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97384"/>
            <a:ext cx="11609856" cy="600934"/>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4365608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0"/>
            <a:ext cx="7543817" cy="3098028"/>
          </a:xfrm>
          <a:ln>
            <a:noFill/>
          </a:ln>
        </p:spPr>
        <p:txBody>
          <a:bodyPr wrap="square" anchor="t" anchorCtr="0">
            <a:spAutoFit/>
          </a:bodyPr>
          <a:lstStyle>
            <a:lvl1pPr marL="0" indent="0">
              <a:buFont typeface="Arial" panose="020B0604020202020204" pitchFamily="34" charse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97384"/>
            <a:ext cx="11609856" cy="600934"/>
          </a:xfrm>
        </p:spPr>
        <p:txBody>
          <a:bodyPr wrap="square"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0709870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7550626" cy="1096454"/>
          </a:xfrm>
        </p:spPr>
        <p:txBody>
          <a:bodyPr wrap="square" anchor="t" anchorCtr="0">
            <a:spAutoFit/>
          </a:bodyPr>
          <a:lstStyle>
            <a:lvl1pPr marL="0" indent="0">
              <a:buFontTx/>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481141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6404" y="1609725"/>
            <a:ext cx="7645814" cy="2307183"/>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97384"/>
            <a:ext cx="11609856" cy="600934"/>
          </a:xfrm>
        </p:spPr>
        <p:txBody>
          <a:bodyPr wrap="square" tIns="0" rIns="0" bIns="0">
            <a:spAutoFit/>
          </a:bodyPr>
          <a:lstStyle>
            <a:lvl1pPr>
              <a:lnSpc>
                <a:spcPct val="85000"/>
              </a:lnSpc>
              <a:defRPr sz="4399">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730" y="1609725"/>
            <a:ext cx="3656648"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40842102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680" y="1755410"/>
            <a:ext cx="5699078" cy="2599430"/>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18649" y="1755410"/>
            <a:ext cx="5699078" cy="2599430"/>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p:nvCxnSpPr>
        <p:spPr>
          <a:xfrm>
            <a:off x="312680" y="1676400"/>
            <a:ext cx="57050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p:nvCxnSpPr>
        <p:spPr>
          <a:xfrm>
            <a:off x="6218649" y="1676400"/>
            <a:ext cx="57151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9245024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6667" y="2492967"/>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13090073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730" y="175188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p:nvCxnSpPr>
        <p:spPr>
          <a:xfrm>
            <a:off x="298729"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p:nvCxnSpPr>
        <p:spPr>
          <a:xfrm>
            <a:off x="4233617" y="1676400"/>
            <a:ext cx="37547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p:nvCxnSpPr>
        <p:spPr>
          <a:xfrm>
            <a:off x="8168504" y="1676400"/>
            <a:ext cx="375163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3618"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68505"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2410468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0"/>
            </a:lvl1pPr>
          </a:lstStyle>
          <a:p>
            <a:r>
              <a:rPr lang="en-US"/>
              <a:t>Click to edit Master title style</a:t>
            </a:r>
            <a:endParaRPr/>
          </a:p>
        </p:txBody>
      </p:sp>
      <p:sp>
        <p:nvSpPr>
          <p:cNvPr id="3" name="Content Placeholder 2"/>
          <p:cNvSpPr>
            <a:spLocks noGrp="1"/>
          </p:cNvSpPr>
          <p:nvPr>
            <p:ph idx="1"/>
          </p:nvPr>
        </p:nvSpPr>
        <p:spPr>
          <a:xfrm>
            <a:off x="609441" y="1295401"/>
            <a:ext cx="7618016" cy="4800600"/>
          </a:xfrm>
        </p:spPr>
        <p:txBody>
          <a:bodyPr>
            <a:normAutofit/>
          </a:bodyPr>
          <a:lstStyle>
            <a:lvl1pPr>
              <a:defRPr sz="1797"/>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532178" y="1295400"/>
            <a:ext cx="3047206" cy="4800600"/>
          </a:xfrm>
        </p:spPr>
        <p:txBody>
          <a:bodyPr>
            <a:noAutofit/>
          </a:bodyPr>
          <a:lstStyle>
            <a:lvl1pPr marL="0" indent="0">
              <a:spcBef>
                <a:spcPts val="600"/>
              </a:spcBef>
              <a:buNone/>
              <a:defRPr sz="1797"/>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359156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6523"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3247"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39969"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
        <p:nvSpPr>
          <p:cNvPr id="23" name="Rectangle 22">
            <a:extLst>
              <a:ext uri="{FF2B5EF4-FFF2-40B4-BE49-F238E27FC236}">
                <a16:creationId xmlns:a16="http://schemas.microsoft.com/office/drawing/2014/main" id="{4B4B948A-C572-406C-A3D5-474CF7ADBB3E}"/>
              </a:ext>
            </a:extLst>
          </p:cNvPr>
          <p:cNvSpPr/>
          <p:nvPr/>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32907150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0944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730" y="271727"/>
            <a:ext cx="5540991" cy="2995435"/>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5135" y="463842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5135" y="2561795"/>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5135" y="48885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p:nvCxnSpPr>
        <p:spPr>
          <a:xfrm>
            <a:off x="6345134" y="391161"/>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p:nvCxnSpPr>
        <p:spPr>
          <a:xfrm>
            <a:off x="6345134" y="2459244"/>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p:nvCxnSpPr>
        <p:spPr>
          <a:xfrm>
            <a:off x="6345134" y="4535872"/>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9186553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749" y="4498657"/>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749" y="3327778"/>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p:nvSpPr>
        <p:spPr bwMode="ltGray">
          <a:xfrm>
            <a:off x="0" y="2045290"/>
            <a:ext cx="4037548"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0"/>
            <a:ext cx="4037548"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299947" y="400821"/>
            <a:ext cx="3548053" cy="600934"/>
          </a:xfrm>
        </p:spPr>
        <p:txBody>
          <a:bodyPr tIns="0" rIns="0" bIns="0" anchor="t" anchorCtr="0">
            <a:spAutoFit/>
          </a:bodyPr>
          <a:lstStyle>
            <a:lvl1pPr marL="0" indent="0">
              <a:lnSpc>
                <a:spcPct val="85000"/>
              </a:lnSpc>
              <a:buNone/>
              <a:defRPr sz="4399"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749" y="2203471"/>
            <a:ext cx="3554401" cy="597856"/>
          </a:xfrm>
        </p:spPr>
        <p:txBody>
          <a:bodyPr anchor="ctr" anchorCtr="0">
            <a:spAutoFit/>
          </a:bodyPr>
          <a:lstStyle>
            <a:lvl1pPr marL="0" indent="0">
              <a:buNone/>
              <a:defRPr sz="1799"/>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p:nvGrpSpPr>
        <p:grpSpPr>
          <a:xfrm>
            <a:off x="296749" y="3257459"/>
            <a:ext cx="3548053"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7548" y="0"/>
            <a:ext cx="8151277"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14288513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p:nvSpPr>
        <p:spPr bwMode="ltGray">
          <a:xfrm>
            <a:off x="0" y="1295399"/>
            <a:ext cx="6094413"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729" y="1610089"/>
            <a:ext cx="5409215" cy="2874890"/>
          </a:xfrm>
        </p:spPr>
        <p:txBody>
          <a:bodyPr anchor="t" anchorCtr="0">
            <a:spAutoFit/>
          </a:bodyPr>
          <a:lstStyle>
            <a:lvl1pPr marL="0" indent="0">
              <a:buFont typeface="Arial" panose="020B0604020202020204" pitchFamily="34" charse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729" y="4947906"/>
            <a:ext cx="5409215" cy="291618"/>
          </a:xfrm>
        </p:spPr>
        <p:txBody>
          <a:bodyPr anchor="t" anchorCtr="0">
            <a:spAutoFit/>
          </a:bodyPr>
          <a:lstStyle>
            <a:lvl1pPr marL="0" indent="0">
              <a:buFont typeface="Arial" panose="020B0604020202020204" pitchFamily="34" charset="0"/>
              <a:buNone/>
              <a:defRPr sz="14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729" y="5353604"/>
            <a:ext cx="5409215" cy="833305"/>
          </a:xfrm>
        </p:spPr>
        <p:txBody>
          <a:bodyPr anchor="t" anchorCtr="0">
            <a:spAutoFit/>
          </a:bodyPr>
          <a:lstStyle>
            <a:lvl1pPr marL="0" indent="109505">
              <a:lnSpc>
                <a:spcPct val="90000"/>
              </a:lnSpc>
              <a:spcBef>
                <a:spcPts val="600"/>
              </a:spcBef>
              <a:buFont typeface="Arial" panose="020B0604020202020204" pitchFamily="34" charset="0"/>
              <a:buChar char="•"/>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731" y="397384"/>
            <a:ext cx="5412213" cy="600934"/>
          </a:xfrm>
        </p:spPr>
        <p:txBody>
          <a:bodyPr tIns="0" rIns="0" bIns="0">
            <a:spAutoFit/>
          </a:bodyPr>
          <a:lstStyle>
            <a:lvl1pPr>
              <a:tabLst>
                <a:tab pos="518957" algn="l"/>
              </a:tabLst>
              <a:defRPr sz="4399">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p:nvCxnSpPr>
        <p:spPr>
          <a:xfrm>
            <a:off x="288459" y="5260120"/>
            <a:ext cx="56378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5476794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4412" y="1609725"/>
            <a:ext cx="5713512"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1"/>
            <a:ext cx="5409215" cy="4310263"/>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97384"/>
            <a:ext cx="11609856" cy="600934"/>
          </a:xfrm>
        </p:spPr>
        <p:txBody>
          <a:bodyPr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99313878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26469"/>
            <a:ext cx="6094413"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2874890"/>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97384"/>
            <a:ext cx="5412213" cy="600934"/>
          </a:xfrm>
        </p:spPr>
        <p:txBody>
          <a:bodyPr tIns="0" rIns="0" bIns="0">
            <a:spAutoFit/>
          </a:bodyPr>
          <a:lstStyle>
            <a:lvl1pPr>
              <a:defRPr sz="4399">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9696495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p:nvSpPr>
        <p:spPr bwMode="white">
          <a:xfrm>
            <a:off x="6094412" y="0"/>
            <a:ext cx="6094413"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095224"/>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97384"/>
            <a:ext cx="5412213" cy="600934"/>
          </a:xfrm>
        </p:spPr>
        <p:txBody>
          <a:bodyPr tIns="0" rIns="0" bIns="0">
            <a:spAutoFit/>
          </a:bodyPr>
          <a:lstStyle>
            <a:lvl1pPr>
              <a:defRPr sz="4399">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35246278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4935" y="5476463"/>
            <a:ext cx="5591906"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730" y="5476463"/>
            <a:ext cx="5607237"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729"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3962"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84452342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p:nvSpPr>
        <p:spPr bwMode="ltGray">
          <a:xfrm>
            <a:off x="0" y="6024880"/>
            <a:ext cx="12188825"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748" y="6302969"/>
            <a:ext cx="11609856" cy="348557"/>
          </a:xfrm>
        </p:spPr>
        <p:txBody>
          <a:bodyPr>
            <a:spAutoFit/>
          </a:bodyPr>
          <a:lstStyle>
            <a:lvl1pPr marL="0" indent="0">
              <a:buNone/>
              <a:defRPr sz="1799">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1705484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107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832"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72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97384"/>
            <a:ext cx="11609856" cy="600934"/>
          </a:xfrm>
        </p:spPr>
        <p:txBody>
          <a:bodyPr tIns="0" rIns="0" bIns="0">
            <a:spAutoFit/>
          </a:bodyPr>
          <a:lstStyle>
            <a:lvl1pPr>
              <a:defRPr sz="4399">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729" y="1478999"/>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832" y="1478999"/>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1079" y="1478999"/>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1458050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4" name="Text Placeholder 3"/>
          <p:cNvSpPr>
            <a:spLocks noGrp="1"/>
          </p:cNvSpPr>
          <p:nvPr>
            <p:ph type="body" sz="half" idx="2"/>
          </p:nvPr>
        </p:nvSpPr>
        <p:spPr>
          <a:xfrm>
            <a:off x="7678960" y="1295400"/>
            <a:ext cx="3900424" cy="4800600"/>
          </a:xfrm>
        </p:spPr>
        <p:txBody>
          <a:bodyPr>
            <a:noAutofit/>
          </a:bodyPr>
          <a:lstStyle>
            <a:lvl1pPr marL="0" indent="0">
              <a:spcBef>
                <a:spcPts val="600"/>
              </a:spcBef>
              <a:buNone/>
              <a:defRPr sz="1797"/>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76258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3449"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5046"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787"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787" y="318112"/>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5045" y="318112"/>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3449" y="318112"/>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19440"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5046"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777"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777" y="3478406"/>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5045" y="3478406"/>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19439" y="3478406"/>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22619304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027" y="53165"/>
            <a:ext cx="11609856" cy="5016758"/>
          </a:xfrm>
        </p:spPr>
        <p:txBody>
          <a:bodyPr>
            <a:spAutoFit/>
          </a:bodyPr>
          <a:lstStyle>
            <a:lvl1pPr marL="60307" indent="-60307">
              <a:lnSpc>
                <a:spcPts val="9597"/>
              </a:lnSpc>
              <a:buNone/>
              <a:defRPr sz="7998">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730" y="6251213"/>
            <a:ext cx="11618997" cy="348557"/>
          </a:xfrm>
        </p:spPr>
        <p:txBody>
          <a:bodyPr>
            <a:spAutoFit/>
          </a:bodyPr>
          <a:lstStyle>
            <a:lvl1pPr marL="0" indent="0">
              <a:buNone/>
              <a:defRPr sz="1799"/>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144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p:nvSpPr>
        <p:spPr bwMode="ltGray">
          <a:xfrm>
            <a:off x="0" y="0"/>
            <a:ext cx="61140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730" y="271727"/>
            <a:ext cx="5540991" cy="2419893"/>
          </a:xfrm>
        </p:spPr>
        <p:txBody>
          <a:bodyPr anchor="t" anchorCtr="0">
            <a:spAutoFit/>
          </a:bodyPr>
          <a:lstStyle>
            <a:lvl1pPr marL="177747" indent="-177747">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p:nvCxnSpPr>
        <p:spPr>
          <a:xfrm>
            <a:off x="295026" y="6172200"/>
            <a:ext cx="541591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296" y="6251213"/>
            <a:ext cx="4915208" cy="348557"/>
          </a:xfrm>
        </p:spPr>
        <p:txBody>
          <a:bodyPr>
            <a:spAutoFit/>
          </a:bodyPr>
          <a:lstStyle>
            <a:lvl1pPr marL="0" indent="0">
              <a:buNone/>
              <a:defRPr sz="1799"/>
            </a:lvl1pPr>
          </a:lstStyle>
          <a:p>
            <a:pPr lvl="0"/>
            <a:r>
              <a:rPr lang="en-US"/>
              <a:t>Name, Title, Company</a:t>
            </a:r>
          </a:p>
        </p:txBody>
      </p:sp>
    </p:spTree>
    <p:extLst>
      <p:ext uri="{BB962C8B-B14F-4D97-AF65-F5344CB8AC3E}">
        <p14:creationId xmlns:p14="http://schemas.microsoft.com/office/powerpoint/2010/main" val="23561582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3803024"/>
            <a:ext cx="11609856" cy="2342949"/>
          </a:xfrm>
        </p:spPr>
        <p:txBody>
          <a:bodyPr>
            <a:spAutoFit/>
          </a:bodyPr>
          <a:lstStyle>
            <a:lvl1pPr marL="0" indent="0">
              <a:lnSpc>
                <a:spcPct val="125000"/>
              </a:lnSpc>
              <a:buNone/>
              <a:defRPr sz="5998">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027" y="6249816"/>
            <a:ext cx="11609856" cy="348557"/>
          </a:xfrm>
        </p:spPr>
        <p:txBody>
          <a:bodyPr>
            <a:spAutoFit/>
          </a:bodyPr>
          <a:lstStyle>
            <a:lvl1pPr marL="0" indent="0">
              <a:buNone/>
              <a:defRPr sz="1799">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p:nvGrpSpPr>
        <p:grpSpPr>
          <a:xfrm>
            <a:off x="-10405" y="5020144"/>
            <a:ext cx="1219923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61231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88825"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36601014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19195250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1032256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085" y="1310878"/>
            <a:ext cx="10390655" cy="3626644"/>
          </a:xfrm>
        </p:spPr>
        <p:txBody>
          <a:bodyPr anchor="t" anchorCtr="0"/>
          <a:lstStyle>
            <a:lvl1pPr marL="0" indent="0" algn="ctr">
              <a:buNone/>
              <a:defRPr sz="29991">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076" y="5343525"/>
            <a:ext cx="10452719" cy="1270000"/>
          </a:xfrm>
        </p:spPr>
        <p:txBody>
          <a:bodyPr/>
          <a:lstStyle>
            <a:lvl1pPr marL="0" indent="0" algn="ctr">
              <a:buNone/>
              <a:defRPr sz="2799">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p:nvCxnSpPr>
        <p:spPr>
          <a:xfrm>
            <a:off x="-29809" y="4953000"/>
            <a:ext cx="1221863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423428255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116032"/>
            <a:ext cx="11609856" cy="3114060"/>
          </a:xfrm>
          <a:ln>
            <a:noFill/>
          </a:ln>
        </p:spPr>
        <p:txBody>
          <a:bodyPr/>
          <a:lstStyle>
            <a:lvl1pPr marL="0" indent="0">
              <a:lnSpc>
                <a:spcPct val="95000"/>
              </a:lnSpc>
              <a:buNone/>
              <a:defRPr sz="7998">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37413986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227538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0"/>
            </a:lvl1pPr>
          </a:lstStyle>
          <a:p>
            <a:r>
              <a:rPr lang="en-US"/>
              <a:t>Click to edit Master title style</a:t>
            </a:r>
            <a:endParaRP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797"/>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25840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p:nvCxnSpPr>
        <p:spPr bwMode="black">
          <a:xfrm>
            <a:off x="0" y="135353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7440273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p:nvSpPr>
        <p:spPr bwMode="gray">
          <a:xfrm>
            <a:off x="4274504" y="1602475"/>
            <a:ext cx="364519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4207113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fld id="{CEF3F90E-6C11-4C90-9C20-A972205ABA4B}" type="slidenum">
              <a:rPr lang="en-US" smtClean="0"/>
              <a:t>‹#›</a:t>
            </a:fld>
            <a:endParaRPr lang="en-US"/>
          </a:p>
        </p:txBody>
      </p:sp>
    </p:spTree>
    <p:extLst>
      <p:ext uri="{BB962C8B-B14F-4D97-AF65-F5344CB8AC3E}">
        <p14:creationId xmlns:p14="http://schemas.microsoft.com/office/powerpoint/2010/main" val="15880508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5C193-CDA5-41E6-ABDF-ABA654B8C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811573-5802-4B57-B147-A0E8F2A83C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8CC89D-A127-4593-9675-884B6CD13A7F}"/>
              </a:ext>
            </a:extLst>
          </p:cNvPr>
          <p:cNvSpPr>
            <a:spLocks noGrp="1"/>
          </p:cNvSpPr>
          <p:nvPr>
            <p:ph type="dt" sz="half" idx="10"/>
          </p:nvPr>
        </p:nvSpPr>
        <p:spPr/>
        <p:txBody>
          <a:bodyPr/>
          <a:lstStyle/>
          <a:p>
            <a:fld id="{42E47660-AA1B-4F6C-B7F0-5715C54D2465}" type="datetimeFigureOut">
              <a:rPr lang="en-US" smtClean="0"/>
              <a:t>9/21/2023</a:t>
            </a:fld>
            <a:endParaRPr lang="en-US"/>
          </a:p>
        </p:txBody>
      </p:sp>
      <p:sp>
        <p:nvSpPr>
          <p:cNvPr id="5" name="Footer Placeholder 4">
            <a:extLst>
              <a:ext uri="{FF2B5EF4-FFF2-40B4-BE49-F238E27FC236}">
                <a16:creationId xmlns:a16="http://schemas.microsoft.com/office/drawing/2014/main" id="{DF310A02-B79D-452C-8D08-B8606A6FE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8A596-1AF7-48C1-83BB-880AC71B9F79}"/>
              </a:ext>
            </a:extLst>
          </p:cNvPr>
          <p:cNvSpPr>
            <a:spLocks noGrp="1"/>
          </p:cNvSpPr>
          <p:nvPr>
            <p:ph type="sldNum" sz="quarter" idx="12"/>
          </p:nvPr>
        </p:nvSpPr>
        <p:spPr/>
        <p:txBody>
          <a:bodyPr/>
          <a:lstStyle/>
          <a:p>
            <a:fld id="{CEF3F90E-6C11-4C90-9C20-A972205ABA4B}" type="slidenum">
              <a:rPr lang="en-US" smtClean="0"/>
              <a:t>‹#›</a:t>
            </a:fld>
            <a:endParaRPr lang="en-US"/>
          </a:p>
        </p:txBody>
      </p:sp>
    </p:spTree>
    <p:extLst>
      <p:ext uri="{BB962C8B-B14F-4D97-AF65-F5344CB8AC3E}">
        <p14:creationId xmlns:p14="http://schemas.microsoft.com/office/powerpoint/2010/main" val="34364964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72F1CD-D694-4DE7-B6EB-592AE1A117F2}" type="datetime1">
              <a:rPr lang="en-US" smtClean="0"/>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E720E-C72B-42F0-AD69-52D60E3C605E}" type="slidenum">
              <a:rPr lang="en-US" smtClean="0"/>
              <a:t>‹#›</a:t>
            </a:fld>
            <a:endParaRPr lang="en-US"/>
          </a:p>
        </p:txBody>
      </p:sp>
      <p:sp>
        <p:nvSpPr>
          <p:cNvPr id="6" name="Text Placeholder 7"/>
          <p:cNvSpPr>
            <a:spLocks noGrp="1"/>
          </p:cNvSpPr>
          <p:nvPr>
            <p:ph type="body" sz="quarter" idx="13" hasCustomPrompt="1"/>
          </p:nvPr>
        </p:nvSpPr>
        <p:spPr>
          <a:xfrm>
            <a:off x="609443" y="1133856"/>
            <a:ext cx="10969943" cy="260574"/>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t>Click to add subtitle</a:t>
            </a:r>
          </a:p>
        </p:txBody>
      </p:sp>
    </p:spTree>
    <p:extLst>
      <p:ext uri="{BB962C8B-B14F-4D97-AF65-F5344CB8AC3E}">
        <p14:creationId xmlns:p14="http://schemas.microsoft.com/office/powerpoint/2010/main" val="41042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Date Placeholder 3"/>
          <p:cNvSpPr>
            <a:spLocks noGrp="1"/>
          </p:cNvSpPr>
          <p:nvPr>
            <p:ph type="dt" sz="half" idx="10"/>
          </p:nvPr>
        </p:nvSpPr>
        <p:spPr/>
        <p:txBody>
          <a:bodyPr/>
          <a:lstStyle/>
          <a:p>
            <a:fld id="{02072A04-1593-41E7-90FD-0012A80FCFC6}" type="datetime1">
              <a:rPr lang="en-US" smtClean="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E720E-C72B-42F0-AD69-52D60E3C605E}" type="slidenum">
              <a:rPr lang="en-US" smtClean="0"/>
              <a:t>‹#›</a:t>
            </a:fld>
            <a:endParaRPr lang="en-US"/>
          </a:p>
        </p:txBody>
      </p:sp>
      <p:sp>
        <p:nvSpPr>
          <p:cNvPr id="8" name="Text Placeholder 7"/>
          <p:cNvSpPr>
            <a:spLocks noGrp="1"/>
          </p:cNvSpPr>
          <p:nvPr>
            <p:ph type="body" sz="quarter" idx="13" hasCustomPrompt="1"/>
          </p:nvPr>
        </p:nvSpPr>
        <p:spPr>
          <a:xfrm>
            <a:off x="609442" y="1133856"/>
            <a:ext cx="10969943" cy="274320"/>
          </a:xfrm>
        </p:spPr>
        <p:txBody>
          <a:bodyPr>
            <a:noAutofit/>
          </a:bodyPr>
          <a:lstStyle>
            <a:lvl1pPr marL="0" indent="0">
              <a:spcBef>
                <a:spcPts val="0"/>
              </a:spcBef>
              <a:buNone/>
              <a:defRPr sz="1799">
                <a:solidFill>
                  <a:schemeClr val="accent1"/>
                </a:solidFill>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
        <p:nvSpPr>
          <p:cNvPr id="3" name="Content Placeholder 2"/>
          <p:cNvSpPr>
            <a:spLocks noGrp="1"/>
          </p:cNvSpPr>
          <p:nvPr>
            <p:ph idx="1"/>
          </p:nvPr>
        </p:nvSpPr>
        <p:spPr>
          <a:xfrm>
            <a:off x="609442" y="1676401"/>
            <a:ext cx="10969943" cy="4419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32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Thank You 3">
    <p:bg bwMode="ltGray">
      <p:bgRef idx="1001">
        <a:schemeClr val="bg1"/>
      </p:bgRef>
    </p:bg>
    <p:spTree>
      <p:nvGrpSpPr>
        <p:cNvPr id="1" name=""/>
        <p:cNvGrpSpPr/>
        <p:nvPr/>
      </p:nvGrpSpPr>
      <p:grpSpPr>
        <a:xfrm>
          <a:off x="0" y="0"/>
          <a:ext cx="0" cy="0"/>
          <a:chOff x="0" y="0"/>
          <a:chExt cx="0" cy="0"/>
        </a:xfrm>
      </p:grpSpPr>
      <p:pic>
        <p:nvPicPr>
          <p:cNvPr id="4" name="Picture 3" descr="A person holding a surfboard&#10;&#10;Description automatically generated with low confidence">
            <a:extLst>
              <a:ext uri="{FF2B5EF4-FFF2-40B4-BE49-F238E27FC236}">
                <a16:creationId xmlns:a16="http://schemas.microsoft.com/office/drawing/2014/main" id="{44BA0441-2C3A-4F3A-8EAF-0A653874D6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 y="0"/>
            <a:ext cx="12188825" cy="6858000"/>
          </a:xfrm>
          <a:prstGeom prst="rect">
            <a:avLst/>
          </a:prstGeom>
        </p:spPr>
      </p:pic>
      <p:sp>
        <p:nvSpPr>
          <p:cNvPr id="10" name="logo">
            <a:extLst>
              <a:ext uri="{FF2B5EF4-FFF2-40B4-BE49-F238E27FC236}">
                <a16:creationId xmlns:a16="http://schemas.microsoft.com/office/drawing/2014/main" id="{2144D79C-EC9B-7E48-B133-D2D2642C256A}"/>
              </a:ext>
            </a:extLst>
          </p:cNvPr>
          <p:cNvSpPr>
            <a:spLocks noChangeAspect="1" noEditPoints="1"/>
          </p:cNvSpPr>
          <p:nvPr userDrawn="1"/>
        </p:nvSpPr>
        <p:spPr bwMode="gray">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sz="1799"/>
          </a:p>
        </p:txBody>
      </p:sp>
      <p:sp>
        <p:nvSpPr>
          <p:cNvPr id="19" name="Title 1">
            <a:extLst>
              <a:ext uri="{FF2B5EF4-FFF2-40B4-BE49-F238E27FC236}">
                <a16:creationId xmlns:a16="http://schemas.microsoft.com/office/drawing/2014/main" id="{9E32D6F1-6242-4094-BCEB-9D4EF3151933}"/>
              </a:ext>
            </a:extLst>
          </p:cNvPr>
          <p:cNvSpPr>
            <a:spLocks noGrp="1"/>
          </p:cNvSpPr>
          <p:nvPr>
            <p:ph type="ctrTitle" hasCustomPrompt="1"/>
          </p:nvPr>
        </p:nvSpPr>
        <p:spPr bwMode="gray">
          <a:xfrm>
            <a:off x="702381" y="3108691"/>
            <a:ext cx="10840332" cy="1554480"/>
          </a:xfrm>
        </p:spPr>
        <p:txBody>
          <a:bodyPr anchor="b"/>
          <a:lstStyle>
            <a:lvl1pPr algn="l">
              <a:defRPr sz="5798" cap="none" spc="-100" baseline="0">
                <a:solidFill>
                  <a:schemeClr val="bg1"/>
                </a:solidFill>
                <a:latin typeface="+mn-lt"/>
              </a:defRPr>
            </a:lvl1pPr>
          </a:lstStyle>
          <a:p>
            <a:r>
              <a:rPr lang="en-US"/>
              <a:t>Thank you</a:t>
            </a:r>
            <a:endParaRPr/>
          </a:p>
        </p:txBody>
      </p:sp>
    </p:spTree>
    <p:extLst>
      <p:ext uri="{BB962C8B-B14F-4D97-AF65-F5344CB8AC3E}">
        <p14:creationId xmlns:p14="http://schemas.microsoft.com/office/powerpoint/2010/main" val="1720848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173" y="304800"/>
            <a:ext cx="10858541" cy="695886"/>
          </a:xfrm>
        </p:spPr>
        <p:txBody>
          <a:bodyPr/>
          <a:lstStyle>
            <a:lvl1pPr>
              <a:defRPr>
                <a:latin typeface="+mn-lt"/>
              </a:defRPr>
            </a:lvl1pPr>
          </a:lstStyle>
          <a:p>
            <a:r>
              <a:rPr lang="en-US"/>
              <a:t>Click to edit title</a:t>
            </a:r>
            <a:endParaRPr/>
          </a:p>
        </p:txBody>
      </p:sp>
      <p:sp>
        <p:nvSpPr>
          <p:cNvPr id="5" name="Footer Placeholder 4"/>
          <p:cNvSpPr>
            <a:spLocks noGrp="1"/>
          </p:cNvSpPr>
          <p:nvPr>
            <p:ph type="ftr" sz="quarter" idx="11"/>
          </p:nvPr>
        </p:nvSpPr>
        <p:spPr>
          <a:xfrm>
            <a:off x="1012900" y="6266008"/>
            <a:ext cx="3657600" cy="219456"/>
          </a:xfrm>
          <a:prstGeom prst="rect">
            <a:avLst/>
          </a:prstGeom>
        </p:spPr>
        <p:txBody>
          <a:bodyPr/>
          <a:lstStyle/>
          <a:p>
            <a:endParaRPr/>
          </a:p>
        </p:txBody>
      </p:sp>
      <p:sp>
        <p:nvSpPr>
          <p:cNvPr id="6" name="Slide Number Placeholder 5"/>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
        <p:nvSpPr>
          <p:cNvPr id="7" name="Text Placeholder 7">
            <a:extLst>
              <a:ext uri="{FF2B5EF4-FFF2-40B4-BE49-F238E27FC236}">
                <a16:creationId xmlns:a16="http://schemas.microsoft.com/office/drawing/2014/main" id="{AEAC943F-2B60-450A-8CCD-3A550143EE0B}"/>
              </a:ext>
            </a:extLst>
          </p:cNvPr>
          <p:cNvSpPr>
            <a:spLocks noGrp="1"/>
          </p:cNvSpPr>
          <p:nvPr>
            <p:ph type="body" sz="quarter" idx="13" hasCustomPrompt="1"/>
          </p:nvPr>
        </p:nvSpPr>
        <p:spPr>
          <a:xfrm>
            <a:off x="684214" y="1000686"/>
            <a:ext cx="10858498" cy="313386"/>
          </a:xfrm>
        </p:spPr>
        <p:txBody>
          <a:bodyPr>
            <a:noAutofit/>
          </a:bodyPr>
          <a:lstStyle>
            <a:lvl1pPr marL="0" indent="0" algn="l">
              <a:spcBef>
                <a:spcPts val="0"/>
              </a:spcBef>
              <a:buNone/>
              <a:defRPr sz="1799" b="0" spc="0" baseline="0">
                <a:solidFill>
                  <a:schemeClr val="bg2"/>
                </a:solidFill>
                <a:latin typeface="+mj-lt"/>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lang="en-US"/>
              <a:t>Click to add subtitle</a:t>
            </a:r>
          </a:p>
        </p:txBody>
      </p:sp>
      <p:sp>
        <p:nvSpPr>
          <p:cNvPr id="14" name="Text Placeholder 8">
            <a:extLst>
              <a:ext uri="{FF2B5EF4-FFF2-40B4-BE49-F238E27FC236}">
                <a16:creationId xmlns:a16="http://schemas.microsoft.com/office/drawing/2014/main" id="{4A53B36B-FDAD-4FC6-A493-288F505130D5}"/>
              </a:ext>
            </a:extLst>
          </p:cNvPr>
          <p:cNvSpPr>
            <a:spLocks noGrp="1"/>
          </p:cNvSpPr>
          <p:nvPr>
            <p:ph type="body" sz="quarter" idx="14" hasCustomPrompt="1"/>
          </p:nvPr>
        </p:nvSpPr>
        <p:spPr>
          <a:xfrm>
            <a:off x="684213" y="1628965"/>
            <a:ext cx="10858500" cy="4391852"/>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19961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1_Two Content">
    <p:bg>
      <p:bgPr>
        <a:solidFill>
          <a:srgbClr val="EBEBE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Micro" panose="020B0604020202020204" charset="0"/>
              </a:rPr>
              <a:t>0</a:t>
            </a:r>
            <a:fld id="{7EAD36D4-32FF-544B-9EC2-1F035E0F636E}" type="slidenum">
              <a:rPr lang="en-US" sz="1000" smtClean="0">
                <a:solidFill>
                  <a:schemeClr val="tx1"/>
                </a:solidFill>
                <a:latin typeface="Forma DJR Micro" panose="020B0604020202020204" charset="0"/>
              </a:rPr>
              <a:pPr algn="l"/>
              <a:t>‹#›</a:t>
            </a:fld>
            <a:endParaRPr lang="en-US" sz="1000">
              <a:solidFill>
                <a:schemeClr val="tx1"/>
              </a:solidFill>
              <a:latin typeface="Forma DJR Micro" panose="020B0604020202020204" charset="0"/>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lvl1pPr>
              <a:defRPr>
                <a:latin typeface="Forma DJR Micro" panose="020B0604020202020204" charset="0"/>
              </a:defRPr>
            </a:lvl1pPr>
          </a:lstStyle>
          <a:p>
            <a:r>
              <a:rPr lang="en-US" sz="1000">
                <a:solidFill>
                  <a:schemeClr val="tx1"/>
                </a:solidFill>
              </a:rPr>
              <a:t>Section 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80900" y="1478999"/>
            <a:ext cx="3656647" cy="2374900"/>
          </a:xfrm>
        </p:spPr>
        <p:txBody>
          <a:bodyPr>
            <a:normAutofit/>
          </a:bodyPr>
          <a:lstStyle>
            <a:lvl1pPr marL="0" indent="0">
              <a:buNone/>
              <a:defRPr sz="1200">
                <a:latin typeface="Forma DJR Micro" pitchFamily="2" charset="77"/>
              </a:defRPr>
            </a:lvl1pPr>
          </a:lstStyle>
          <a:p>
            <a:r>
              <a:rPr lang="en-US"/>
              <a:t>PICTURE</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06469" y="1478999"/>
            <a:ext cx="3782792" cy="2374900"/>
          </a:xfrm>
        </p:spPr>
        <p:txBody>
          <a:bodyPr>
            <a:normAutofit/>
          </a:bodyPr>
          <a:lstStyle>
            <a:lvl1pPr marL="0" indent="0">
              <a:buNone/>
              <a:defRPr sz="1200">
                <a:latin typeface="Forma DJR Micro" pitchFamily="2" charset="77"/>
              </a:defRPr>
            </a:lvl1pPr>
          </a:lstStyle>
          <a:p>
            <a:r>
              <a:rPr lang="en-US"/>
              <a:t>PICTURE</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151277" y="1478999"/>
            <a:ext cx="3656648" cy="2374900"/>
          </a:xfrm>
        </p:spPr>
        <p:txBody>
          <a:bodyPr>
            <a:normAutofit/>
          </a:bodyPr>
          <a:lstStyle>
            <a:lvl1pPr marL="0" indent="0">
              <a:buNone/>
              <a:defRPr sz="1200">
                <a:latin typeface="Forma DJR Micro" pitchFamily="2" charset="77"/>
              </a:defRPr>
            </a:lvl1pPr>
          </a:lstStyle>
          <a:p>
            <a:r>
              <a:rPr lang="en-US"/>
              <a:t>PICTURE</a:t>
            </a:r>
          </a:p>
        </p:txBody>
      </p:sp>
      <p:sp>
        <p:nvSpPr>
          <p:cNvPr id="21" name="Text Placeholder 2">
            <a:extLst>
              <a:ext uri="{FF2B5EF4-FFF2-40B4-BE49-F238E27FC236}">
                <a16:creationId xmlns:a16="http://schemas.microsoft.com/office/drawing/2014/main" id="{4E5CE3E4-FEF0-2647-AF10-8D32218716C9}"/>
              </a:ext>
            </a:extLst>
          </p:cNvPr>
          <p:cNvSpPr>
            <a:spLocks noGrp="1"/>
          </p:cNvSpPr>
          <p:nvPr>
            <p:ph type="body" sz="quarter" idx="28" hasCustomPrompt="1"/>
          </p:nvPr>
        </p:nvSpPr>
        <p:spPr>
          <a:xfrm>
            <a:off x="298164"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2" name="Text Placeholder 2">
            <a:extLst>
              <a:ext uri="{FF2B5EF4-FFF2-40B4-BE49-F238E27FC236}">
                <a16:creationId xmlns:a16="http://schemas.microsoft.com/office/drawing/2014/main" id="{14C8E303-D1F7-1B42-9310-C41E5B1D74EC}"/>
              </a:ext>
            </a:extLst>
          </p:cNvPr>
          <p:cNvSpPr>
            <a:spLocks noGrp="1"/>
          </p:cNvSpPr>
          <p:nvPr>
            <p:ph type="body" sz="quarter" idx="29" hasCustomPrompt="1"/>
          </p:nvPr>
        </p:nvSpPr>
        <p:spPr>
          <a:xfrm>
            <a:off x="4133461"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3" name="Text Placeholder 2">
            <a:extLst>
              <a:ext uri="{FF2B5EF4-FFF2-40B4-BE49-F238E27FC236}">
                <a16:creationId xmlns:a16="http://schemas.microsoft.com/office/drawing/2014/main" id="{7DF0A99C-F656-8C45-AC23-02EA21F052F7}"/>
              </a:ext>
            </a:extLst>
          </p:cNvPr>
          <p:cNvSpPr>
            <a:spLocks noGrp="1"/>
          </p:cNvSpPr>
          <p:nvPr>
            <p:ph type="body" sz="quarter" idx="30" hasCustomPrompt="1"/>
          </p:nvPr>
        </p:nvSpPr>
        <p:spPr>
          <a:xfrm>
            <a:off x="8075043"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Tree>
    <p:extLst>
      <p:ext uri="{BB962C8B-B14F-4D97-AF65-F5344CB8AC3E}">
        <p14:creationId xmlns:p14="http://schemas.microsoft.com/office/powerpoint/2010/main" val="398594647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ltGray">
      <p:bgRef idx="1001">
        <a:schemeClr val="bg1"/>
      </p:bgRef>
    </p:bg>
    <p:spTree>
      <p:nvGrpSpPr>
        <p:cNvPr id="1" name=""/>
        <p:cNvGrpSpPr/>
        <p:nvPr/>
      </p:nvGrpSpPr>
      <p:grpSpPr>
        <a:xfrm>
          <a:off x="0" y="0"/>
          <a:ext cx="0" cy="0"/>
          <a:chOff x="0" y="0"/>
          <a:chExt cx="0" cy="0"/>
        </a:xfrm>
      </p:grpSpPr>
      <p:sp>
        <p:nvSpPr>
          <p:cNvPr id="10" name="logo">
            <a:extLst>
              <a:ext uri="{FF2B5EF4-FFF2-40B4-BE49-F238E27FC236}">
                <a16:creationId xmlns:a16="http://schemas.microsoft.com/office/drawing/2014/main" id="{2144D79C-EC9B-7E48-B133-D2D2642C256A}"/>
              </a:ext>
            </a:extLst>
          </p:cNvPr>
          <p:cNvSpPr>
            <a:spLocks noChangeAspect="1" noEditPoints="1"/>
          </p:cNvSpPr>
          <p:nvPr userDrawn="1"/>
        </p:nvSpPr>
        <p:spPr bwMode="black">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sz="1799"/>
          </a:p>
        </p:txBody>
      </p:sp>
      <p:sp>
        <p:nvSpPr>
          <p:cNvPr id="19" name="Title 1">
            <a:extLst>
              <a:ext uri="{FF2B5EF4-FFF2-40B4-BE49-F238E27FC236}">
                <a16:creationId xmlns:a16="http://schemas.microsoft.com/office/drawing/2014/main" id="{9E32D6F1-6242-4094-BCEB-9D4EF3151933}"/>
              </a:ext>
            </a:extLst>
          </p:cNvPr>
          <p:cNvSpPr>
            <a:spLocks noGrp="1"/>
          </p:cNvSpPr>
          <p:nvPr>
            <p:ph type="ctrTitle" hasCustomPrompt="1"/>
          </p:nvPr>
        </p:nvSpPr>
        <p:spPr>
          <a:xfrm>
            <a:off x="702381" y="2763520"/>
            <a:ext cx="10840332" cy="1554480"/>
          </a:xfrm>
        </p:spPr>
        <p:txBody>
          <a:bodyPr anchor="b"/>
          <a:lstStyle>
            <a:lvl1pPr algn="l">
              <a:defRPr sz="5798" cap="none" spc="-100" baseline="0">
                <a:solidFill>
                  <a:schemeClr val="tx1"/>
                </a:solidFill>
                <a:latin typeface="+mn-lt"/>
              </a:defRPr>
            </a:lvl1pPr>
          </a:lstStyle>
          <a:p>
            <a:r>
              <a:rPr lang="en-US"/>
              <a:t>Click to edit title</a:t>
            </a:r>
            <a:endParaRPr/>
          </a:p>
        </p:txBody>
      </p:sp>
      <p:sp>
        <p:nvSpPr>
          <p:cNvPr id="20" name="Subtitle 2">
            <a:extLst>
              <a:ext uri="{FF2B5EF4-FFF2-40B4-BE49-F238E27FC236}">
                <a16:creationId xmlns:a16="http://schemas.microsoft.com/office/drawing/2014/main" id="{A3DA31C4-FF6A-4D87-A24D-D598631AB23D}"/>
              </a:ext>
            </a:extLst>
          </p:cNvPr>
          <p:cNvSpPr>
            <a:spLocks noGrp="1"/>
          </p:cNvSpPr>
          <p:nvPr>
            <p:ph type="subTitle" idx="1" hasCustomPrompt="1"/>
          </p:nvPr>
        </p:nvSpPr>
        <p:spPr>
          <a:xfrm>
            <a:off x="702381" y="4419600"/>
            <a:ext cx="10840332" cy="347994"/>
          </a:xfrm>
        </p:spPr>
        <p:txBody>
          <a:bodyPr>
            <a:noAutofit/>
          </a:bodyPr>
          <a:lstStyle>
            <a:lvl1pPr marL="0" indent="0" algn="l">
              <a:spcBef>
                <a:spcPts val="600"/>
              </a:spcBef>
              <a:buNone/>
              <a:defRPr sz="23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Presenter’s Name</a:t>
            </a:r>
          </a:p>
        </p:txBody>
      </p:sp>
      <p:sp>
        <p:nvSpPr>
          <p:cNvPr id="23" name="Text Placeholder 15">
            <a:extLst>
              <a:ext uri="{FF2B5EF4-FFF2-40B4-BE49-F238E27FC236}">
                <a16:creationId xmlns:a16="http://schemas.microsoft.com/office/drawing/2014/main" id="{7B34629F-3F45-4873-8441-8567EE87F848}"/>
              </a:ext>
            </a:extLst>
          </p:cNvPr>
          <p:cNvSpPr>
            <a:spLocks noGrp="1"/>
          </p:cNvSpPr>
          <p:nvPr>
            <p:ph type="body" sz="quarter" idx="13" hasCustomPrompt="1"/>
          </p:nvPr>
        </p:nvSpPr>
        <p:spPr>
          <a:xfrm>
            <a:off x="702538" y="4836981"/>
            <a:ext cx="10840022" cy="249299"/>
          </a:xfrm>
        </p:spPr>
        <p:txBody>
          <a:bodyPr>
            <a:noAutofit/>
          </a:bodyPr>
          <a:lstStyle>
            <a:lvl1pPr marL="0" indent="0">
              <a:buNone/>
              <a:defRPr>
                <a:solidFill>
                  <a:schemeClr val="tx1"/>
                </a:solidFill>
              </a:defRPr>
            </a:lvl1pPr>
          </a:lstStyle>
          <a:p>
            <a:pPr lvl="0"/>
            <a:r>
              <a:rPr lang="en-US"/>
              <a:t>Presenter’s Title</a:t>
            </a:r>
          </a:p>
        </p:txBody>
      </p:sp>
    </p:spTree>
    <p:extLst>
      <p:ext uri="{BB962C8B-B14F-4D97-AF65-F5344CB8AC3E}">
        <p14:creationId xmlns:p14="http://schemas.microsoft.com/office/powerpoint/2010/main" val="3477640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0"/>
            </a:lvl1pPr>
          </a:lstStyle>
          <a:p>
            <a:r>
              <a:rPr lang="en-US"/>
              <a:t>Click to edit Master title style</a:t>
            </a:r>
            <a:endParaRPr/>
          </a:p>
        </p:txBody>
      </p:sp>
      <p:sp>
        <p:nvSpPr>
          <p:cNvPr id="3" name="Picture Placeholder 2"/>
          <p:cNvSpPr>
            <a:spLocks noGrp="1"/>
          </p:cNvSpPr>
          <p:nvPr>
            <p:ph type="pic" idx="1"/>
          </p:nvPr>
        </p:nvSpPr>
        <p:spPr>
          <a:xfrm>
            <a:off x="609441" y="1295400"/>
            <a:ext cx="5314328" cy="3505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Picture Placeholder 2"/>
          <p:cNvSpPr>
            <a:spLocks noGrp="1"/>
          </p:cNvSpPr>
          <p:nvPr>
            <p:ph type="pic" idx="13"/>
          </p:nvPr>
        </p:nvSpPr>
        <p:spPr>
          <a:xfrm>
            <a:off x="6265056" y="1295400"/>
            <a:ext cx="5314328" cy="3505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4" name="Text Placeholder 3"/>
          <p:cNvSpPr>
            <a:spLocks noGrp="1"/>
          </p:cNvSpPr>
          <p:nvPr>
            <p:ph type="body" sz="half" idx="2"/>
          </p:nvPr>
        </p:nvSpPr>
        <p:spPr>
          <a:xfrm>
            <a:off x="609441" y="4953000"/>
            <a:ext cx="5314328" cy="1130490"/>
          </a:xfrm>
        </p:spPr>
        <p:txBody>
          <a:bodyPr>
            <a:noAutofit/>
          </a:bodyPr>
          <a:lstStyle>
            <a:lvl1pPr marL="0" indent="0">
              <a:spcBef>
                <a:spcPts val="600"/>
              </a:spcBef>
              <a:buNone/>
              <a:defRPr sz="1797"/>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9" name="Text Placeholder 3"/>
          <p:cNvSpPr>
            <a:spLocks noGrp="1"/>
          </p:cNvSpPr>
          <p:nvPr>
            <p:ph type="body" sz="half" idx="14"/>
          </p:nvPr>
        </p:nvSpPr>
        <p:spPr>
          <a:xfrm>
            <a:off x="6265056" y="4953000"/>
            <a:ext cx="5314328" cy="1130490"/>
          </a:xfrm>
        </p:spPr>
        <p:txBody>
          <a:bodyPr>
            <a:noAutofit/>
          </a:bodyPr>
          <a:lstStyle>
            <a:lvl1pPr marL="0" indent="0">
              <a:spcBef>
                <a:spcPts val="600"/>
              </a:spcBef>
              <a:buNone/>
              <a:defRPr sz="1797"/>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Tree>
    <p:extLst>
      <p:ext uri="{BB962C8B-B14F-4D97-AF65-F5344CB8AC3E}">
        <p14:creationId xmlns:p14="http://schemas.microsoft.com/office/powerpoint/2010/main" val="216126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with Half Picture">
    <p:bg bwMode="ltGray">
      <p:bgRef idx="1001">
        <a:schemeClr val="bg1"/>
      </p:bgRef>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804369D-F52C-44A5-97DC-DEF37445FA81}"/>
              </a:ext>
            </a:extLst>
          </p:cNvPr>
          <p:cNvSpPr>
            <a:spLocks noGrp="1"/>
          </p:cNvSpPr>
          <p:nvPr>
            <p:ph type="pic" idx="15"/>
          </p:nvPr>
        </p:nvSpPr>
        <p:spPr>
          <a:xfrm>
            <a:off x="6094403" y="-1"/>
            <a:ext cx="6094423" cy="6858001"/>
          </a:xfrm>
          <a:solidFill>
            <a:schemeClr val="bg1">
              <a:lumMod val="85000"/>
            </a:schemeClr>
          </a:solidFill>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a:p>
        </p:txBody>
      </p:sp>
      <p:sp>
        <p:nvSpPr>
          <p:cNvPr id="42" name="logo">
            <a:extLst>
              <a:ext uri="{FF2B5EF4-FFF2-40B4-BE49-F238E27FC236}">
                <a16:creationId xmlns:a16="http://schemas.microsoft.com/office/drawing/2014/main" id="{65873165-8C90-4054-8DCE-2B0DEE4589B9}"/>
              </a:ext>
            </a:extLst>
          </p:cNvPr>
          <p:cNvSpPr>
            <a:spLocks noChangeAspect="1" noEditPoints="1"/>
          </p:cNvSpPr>
          <p:nvPr userDrawn="1"/>
        </p:nvSpPr>
        <p:spPr bwMode="black">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sz="1799"/>
          </a:p>
        </p:txBody>
      </p:sp>
      <p:sp>
        <p:nvSpPr>
          <p:cNvPr id="46" name="Title 1">
            <a:extLst>
              <a:ext uri="{FF2B5EF4-FFF2-40B4-BE49-F238E27FC236}">
                <a16:creationId xmlns:a16="http://schemas.microsoft.com/office/drawing/2014/main" id="{AEC938E1-886E-47CC-94BC-10DDC9BE83C5}"/>
              </a:ext>
            </a:extLst>
          </p:cNvPr>
          <p:cNvSpPr>
            <a:spLocks noGrp="1"/>
          </p:cNvSpPr>
          <p:nvPr>
            <p:ph type="ctrTitle" hasCustomPrompt="1"/>
          </p:nvPr>
        </p:nvSpPr>
        <p:spPr>
          <a:xfrm>
            <a:off x="702382" y="2763520"/>
            <a:ext cx="5105991" cy="1554480"/>
          </a:xfrm>
        </p:spPr>
        <p:txBody>
          <a:bodyPr anchor="b"/>
          <a:lstStyle>
            <a:lvl1pPr algn="l">
              <a:defRPr sz="5798" cap="none" spc="-100" baseline="0">
                <a:solidFill>
                  <a:schemeClr val="tx1"/>
                </a:solidFill>
                <a:latin typeface="+mn-lt"/>
              </a:defRPr>
            </a:lvl1pPr>
          </a:lstStyle>
          <a:p>
            <a:r>
              <a:rPr lang="en-US"/>
              <a:t>Click to edit title</a:t>
            </a:r>
          </a:p>
        </p:txBody>
      </p:sp>
      <p:sp>
        <p:nvSpPr>
          <p:cNvPr id="47" name="Subtitle 2">
            <a:extLst>
              <a:ext uri="{FF2B5EF4-FFF2-40B4-BE49-F238E27FC236}">
                <a16:creationId xmlns:a16="http://schemas.microsoft.com/office/drawing/2014/main" id="{6C22717A-AAC4-4C6F-ADBE-D54196786E34}"/>
              </a:ext>
            </a:extLst>
          </p:cNvPr>
          <p:cNvSpPr>
            <a:spLocks noGrp="1"/>
          </p:cNvSpPr>
          <p:nvPr>
            <p:ph type="subTitle" idx="1" hasCustomPrompt="1"/>
          </p:nvPr>
        </p:nvSpPr>
        <p:spPr>
          <a:xfrm>
            <a:off x="702382" y="4419600"/>
            <a:ext cx="5105991" cy="347994"/>
          </a:xfrm>
        </p:spPr>
        <p:txBody>
          <a:bodyPr>
            <a:noAutofit/>
          </a:bodyPr>
          <a:lstStyle>
            <a:lvl1pPr marL="0" indent="0" algn="l">
              <a:spcBef>
                <a:spcPts val="600"/>
              </a:spcBef>
              <a:buNone/>
              <a:defRPr sz="23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Presenter’s Name</a:t>
            </a:r>
          </a:p>
        </p:txBody>
      </p:sp>
      <p:sp>
        <p:nvSpPr>
          <p:cNvPr id="48" name="Text Placeholder 15">
            <a:extLst>
              <a:ext uri="{FF2B5EF4-FFF2-40B4-BE49-F238E27FC236}">
                <a16:creationId xmlns:a16="http://schemas.microsoft.com/office/drawing/2014/main" id="{9DA66CA3-4155-4B74-A6D8-2199F9FCC10D}"/>
              </a:ext>
            </a:extLst>
          </p:cNvPr>
          <p:cNvSpPr>
            <a:spLocks noGrp="1"/>
          </p:cNvSpPr>
          <p:nvPr>
            <p:ph type="body" sz="quarter" idx="13" hasCustomPrompt="1"/>
          </p:nvPr>
        </p:nvSpPr>
        <p:spPr>
          <a:xfrm>
            <a:off x="702539" y="4836979"/>
            <a:ext cx="5105845" cy="336486"/>
          </a:xfrm>
        </p:spPr>
        <p:txBody>
          <a:bodyPr>
            <a:noAutofit/>
          </a:bodyPr>
          <a:lstStyle>
            <a:lvl1pPr marL="0" indent="0">
              <a:buNone/>
              <a:defRPr>
                <a:solidFill>
                  <a:schemeClr val="tx1"/>
                </a:solidFill>
              </a:defRPr>
            </a:lvl1pPr>
          </a:lstStyle>
          <a:p>
            <a:pPr lvl="0"/>
            <a:r>
              <a:rPr lang="en-US"/>
              <a:t>Presenter’s Title</a:t>
            </a:r>
          </a:p>
        </p:txBody>
      </p:sp>
    </p:spTree>
    <p:extLst>
      <p:ext uri="{BB962C8B-B14F-4D97-AF65-F5344CB8AC3E}">
        <p14:creationId xmlns:p14="http://schemas.microsoft.com/office/powerpoint/2010/main" val="4249450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2">
    <p:bg bwMode="ltGray">
      <p:bgRef idx="1001">
        <a:schemeClr val="bg1"/>
      </p:bgRef>
    </p:bg>
    <p:spTree>
      <p:nvGrpSpPr>
        <p:cNvPr id="1" name=""/>
        <p:cNvGrpSpPr/>
        <p:nvPr/>
      </p:nvGrpSpPr>
      <p:grpSpPr>
        <a:xfrm>
          <a:off x="0" y="0"/>
          <a:ext cx="0" cy="0"/>
          <a:chOff x="0" y="0"/>
          <a:chExt cx="0" cy="0"/>
        </a:xfrm>
      </p:grpSpPr>
      <p:pic>
        <p:nvPicPr>
          <p:cNvPr id="7" name="Picture 6" descr="A picture containing plant&#10;&#10;Description automatically generated">
            <a:extLst>
              <a:ext uri="{FF2B5EF4-FFF2-40B4-BE49-F238E27FC236}">
                <a16:creationId xmlns:a16="http://schemas.microsoft.com/office/drawing/2014/main" id="{D30CC21D-CF13-4129-8518-9E096F53E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12188824" cy="6858000"/>
          </a:xfrm>
          <a:prstGeom prst="rect">
            <a:avLst/>
          </a:prstGeom>
        </p:spPr>
      </p:pic>
      <p:sp>
        <p:nvSpPr>
          <p:cNvPr id="14" name="Rectangle 13">
            <a:extLst>
              <a:ext uri="{FF2B5EF4-FFF2-40B4-BE49-F238E27FC236}">
                <a16:creationId xmlns:a16="http://schemas.microsoft.com/office/drawing/2014/main" id="{77E4D60D-56B2-4486-B8FC-5987AF5EE0D2}"/>
              </a:ext>
            </a:extLst>
          </p:cNvPr>
          <p:cNvSpPr/>
          <p:nvPr userDrawn="1"/>
        </p:nvSpPr>
        <p:spPr bwMode="gray">
          <a:xfrm>
            <a:off x="-6227" y="0"/>
            <a:ext cx="12184231" cy="6858000"/>
          </a:xfrm>
          <a:prstGeom prst="rect">
            <a:avLst/>
          </a:prstGeom>
          <a:gradFill flip="none" rotWithShape="1">
            <a:gsLst>
              <a:gs pos="14000">
                <a:srgbClr val="000000">
                  <a:alpha val="77000"/>
                </a:srgbClr>
              </a:gs>
              <a:gs pos="81000">
                <a:srgbClr val="000000">
                  <a:alpha val="0"/>
                </a:srgbClr>
              </a:gs>
            </a:gsLst>
            <a:lin ang="19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0" fontAlgn="base" latinLnBrk="0" hangingPunct="0">
              <a:lnSpc>
                <a:spcPct val="9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9" name="logo">
            <a:extLst>
              <a:ext uri="{FF2B5EF4-FFF2-40B4-BE49-F238E27FC236}">
                <a16:creationId xmlns:a16="http://schemas.microsoft.com/office/drawing/2014/main" id="{540F5F4D-C8D9-4F17-902F-E86F2C3299C8}"/>
              </a:ext>
            </a:extLst>
          </p:cNvPr>
          <p:cNvSpPr>
            <a:spLocks noChangeAspect="1" noEditPoints="1"/>
          </p:cNvSpPr>
          <p:nvPr userDrawn="1"/>
        </p:nvSpPr>
        <p:spPr bwMode="white">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sz="1799"/>
          </a:p>
        </p:txBody>
      </p:sp>
      <p:sp>
        <p:nvSpPr>
          <p:cNvPr id="9" name="Title 1">
            <a:extLst>
              <a:ext uri="{FF2B5EF4-FFF2-40B4-BE49-F238E27FC236}">
                <a16:creationId xmlns:a16="http://schemas.microsoft.com/office/drawing/2014/main" id="{12903740-DA20-4962-8EE1-1F7D8182872F}"/>
              </a:ext>
            </a:extLst>
          </p:cNvPr>
          <p:cNvSpPr>
            <a:spLocks noGrp="1"/>
          </p:cNvSpPr>
          <p:nvPr>
            <p:ph type="ctrTitle" hasCustomPrompt="1"/>
          </p:nvPr>
        </p:nvSpPr>
        <p:spPr bwMode="white">
          <a:xfrm>
            <a:off x="702381" y="2763520"/>
            <a:ext cx="6469518" cy="1554480"/>
          </a:xfrm>
        </p:spPr>
        <p:txBody>
          <a:bodyPr anchor="b"/>
          <a:lstStyle>
            <a:lvl1pPr algn="l">
              <a:defRPr sz="5798" cap="none" spc="-100" baseline="0">
                <a:solidFill>
                  <a:schemeClr val="bg1"/>
                </a:solidFill>
                <a:latin typeface="+mn-lt"/>
              </a:defRPr>
            </a:lvl1pPr>
          </a:lstStyle>
          <a:p>
            <a:r>
              <a:rPr lang="en-US"/>
              <a:t>Click to edit title</a:t>
            </a:r>
            <a:endParaRPr/>
          </a:p>
        </p:txBody>
      </p:sp>
      <p:sp>
        <p:nvSpPr>
          <p:cNvPr id="10" name="Subtitle 2">
            <a:extLst>
              <a:ext uri="{FF2B5EF4-FFF2-40B4-BE49-F238E27FC236}">
                <a16:creationId xmlns:a16="http://schemas.microsoft.com/office/drawing/2014/main" id="{F900406F-5223-4274-A191-D451904793AE}"/>
              </a:ext>
            </a:extLst>
          </p:cNvPr>
          <p:cNvSpPr>
            <a:spLocks noGrp="1"/>
          </p:cNvSpPr>
          <p:nvPr>
            <p:ph type="subTitle" idx="1" hasCustomPrompt="1"/>
          </p:nvPr>
        </p:nvSpPr>
        <p:spPr bwMode="white">
          <a:xfrm>
            <a:off x="702381" y="4419600"/>
            <a:ext cx="6469518" cy="347994"/>
          </a:xfrm>
        </p:spPr>
        <p:txBody>
          <a:bodyPr>
            <a:noAutofit/>
          </a:bodyPr>
          <a:lstStyle>
            <a:lvl1pPr marL="0" indent="0" algn="l">
              <a:spcBef>
                <a:spcPts val="600"/>
              </a:spcBef>
              <a:buNone/>
              <a:defRPr sz="2399">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Presenter’s Name</a:t>
            </a:r>
          </a:p>
        </p:txBody>
      </p:sp>
      <p:sp>
        <p:nvSpPr>
          <p:cNvPr id="11" name="Text Placeholder 15">
            <a:extLst>
              <a:ext uri="{FF2B5EF4-FFF2-40B4-BE49-F238E27FC236}">
                <a16:creationId xmlns:a16="http://schemas.microsoft.com/office/drawing/2014/main" id="{7F320C58-FA2E-4A99-88CF-387D22343C00}"/>
              </a:ext>
            </a:extLst>
          </p:cNvPr>
          <p:cNvSpPr>
            <a:spLocks noGrp="1"/>
          </p:cNvSpPr>
          <p:nvPr>
            <p:ph type="body" sz="quarter" idx="13" hasCustomPrompt="1"/>
          </p:nvPr>
        </p:nvSpPr>
        <p:spPr bwMode="white">
          <a:xfrm>
            <a:off x="702539" y="4836979"/>
            <a:ext cx="6469333" cy="336486"/>
          </a:xfrm>
        </p:spPr>
        <p:txBody>
          <a:bodyPr>
            <a:noAutofit/>
          </a:bodyPr>
          <a:lstStyle>
            <a:lvl1pPr marL="0" indent="0">
              <a:buNone/>
              <a:defRPr>
                <a:solidFill>
                  <a:schemeClr val="bg1"/>
                </a:solidFill>
              </a:defRPr>
            </a:lvl1pPr>
          </a:lstStyle>
          <a:p>
            <a:pPr lvl="0"/>
            <a:r>
              <a:rPr lang="en-US"/>
              <a:t>Presenter’s Title</a:t>
            </a:r>
          </a:p>
        </p:txBody>
      </p:sp>
    </p:spTree>
    <p:extLst>
      <p:ext uri="{BB962C8B-B14F-4D97-AF65-F5344CB8AC3E}">
        <p14:creationId xmlns:p14="http://schemas.microsoft.com/office/powerpoint/2010/main" val="172928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3">
    <p:bg bwMode="ltGray">
      <p:bgRef idx="1001">
        <a:schemeClr val="bg1"/>
      </p:bgRef>
    </p:bg>
    <p:spTree>
      <p:nvGrpSpPr>
        <p:cNvPr id="1" name=""/>
        <p:cNvGrpSpPr/>
        <p:nvPr/>
      </p:nvGrpSpPr>
      <p:grpSpPr>
        <a:xfrm>
          <a:off x="0" y="0"/>
          <a:ext cx="0" cy="0"/>
          <a:chOff x="0" y="0"/>
          <a:chExt cx="0" cy="0"/>
        </a:xfrm>
      </p:grpSpPr>
      <p:pic>
        <p:nvPicPr>
          <p:cNvPr id="5" name="Picture 4" descr="A picture containing outdoor, plant&#10;&#10;Description automatically generated">
            <a:extLst>
              <a:ext uri="{FF2B5EF4-FFF2-40B4-BE49-F238E27FC236}">
                <a16:creationId xmlns:a16="http://schemas.microsoft.com/office/drawing/2014/main" id="{621CF292-09CE-43C8-B8BF-8295EAA8AC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88825" cy="6858000"/>
          </a:xfrm>
          <a:prstGeom prst="rect">
            <a:avLst/>
          </a:prstGeom>
        </p:spPr>
      </p:pic>
      <p:sp>
        <p:nvSpPr>
          <p:cNvPr id="14" name="Rectangle 13">
            <a:extLst>
              <a:ext uri="{FF2B5EF4-FFF2-40B4-BE49-F238E27FC236}">
                <a16:creationId xmlns:a16="http://schemas.microsoft.com/office/drawing/2014/main" id="{77E4D60D-56B2-4486-B8FC-5987AF5EE0D2}"/>
              </a:ext>
            </a:extLst>
          </p:cNvPr>
          <p:cNvSpPr/>
          <p:nvPr userDrawn="1"/>
        </p:nvSpPr>
        <p:spPr bwMode="gray">
          <a:xfrm>
            <a:off x="-6227" y="0"/>
            <a:ext cx="12184231" cy="6858000"/>
          </a:xfrm>
          <a:prstGeom prst="rect">
            <a:avLst/>
          </a:prstGeom>
          <a:gradFill flip="none" rotWithShape="1">
            <a:gsLst>
              <a:gs pos="14000">
                <a:srgbClr val="000000">
                  <a:alpha val="77000"/>
                </a:srgbClr>
              </a:gs>
              <a:gs pos="81000">
                <a:srgbClr val="000000">
                  <a:alpha val="0"/>
                </a:srgbClr>
              </a:gs>
            </a:gsLst>
            <a:lin ang="19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0" fontAlgn="base" latinLnBrk="0" hangingPunct="0">
              <a:lnSpc>
                <a:spcPct val="9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9" name="logo">
            <a:extLst>
              <a:ext uri="{FF2B5EF4-FFF2-40B4-BE49-F238E27FC236}">
                <a16:creationId xmlns:a16="http://schemas.microsoft.com/office/drawing/2014/main" id="{540F5F4D-C8D9-4F17-902F-E86F2C3299C8}"/>
              </a:ext>
            </a:extLst>
          </p:cNvPr>
          <p:cNvSpPr>
            <a:spLocks noChangeAspect="1" noEditPoints="1"/>
          </p:cNvSpPr>
          <p:nvPr userDrawn="1"/>
        </p:nvSpPr>
        <p:spPr bwMode="white">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sz="1799"/>
          </a:p>
        </p:txBody>
      </p:sp>
      <p:sp>
        <p:nvSpPr>
          <p:cNvPr id="9" name="Title 1">
            <a:extLst>
              <a:ext uri="{FF2B5EF4-FFF2-40B4-BE49-F238E27FC236}">
                <a16:creationId xmlns:a16="http://schemas.microsoft.com/office/drawing/2014/main" id="{D26FD7B3-EB20-40AA-A62A-2BB47177A213}"/>
              </a:ext>
            </a:extLst>
          </p:cNvPr>
          <p:cNvSpPr>
            <a:spLocks noGrp="1"/>
          </p:cNvSpPr>
          <p:nvPr>
            <p:ph type="ctrTitle" hasCustomPrompt="1"/>
          </p:nvPr>
        </p:nvSpPr>
        <p:spPr bwMode="white">
          <a:xfrm>
            <a:off x="702381" y="2763520"/>
            <a:ext cx="6469518" cy="1554480"/>
          </a:xfrm>
        </p:spPr>
        <p:txBody>
          <a:bodyPr anchor="b"/>
          <a:lstStyle>
            <a:lvl1pPr algn="l">
              <a:defRPr sz="5798" cap="none" spc="-100" baseline="0">
                <a:solidFill>
                  <a:schemeClr val="bg1"/>
                </a:solidFill>
                <a:latin typeface="+mn-lt"/>
              </a:defRPr>
            </a:lvl1pPr>
          </a:lstStyle>
          <a:p>
            <a:r>
              <a:rPr lang="en-US"/>
              <a:t>Click to edit title</a:t>
            </a:r>
            <a:endParaRPr/>
          </a:p>
        </p:txBody>
      </p:sp>
      <p:sp>
        <p:nvSpPr>
          <p:cNvPr id="10" name="Subtitle 2">
            <a:extLst>
              <a:ext uri="{FF2B5EF4-FFF2-40B4-BE49-F238E27FC236}">
                <a16:creationId xmlns:a16="http://schemas.microsoft.com/office/drawing/2014/main" id="{9859DC96-E662-4C0E-A1B2-1C37D034C83D}"/>
              </a:ext>
            </a:extLst>
          </p:cNvPr>
          <p:cNvSpPr>
            <a:spLocks noGrp="1"/>
          </p:cNvSpPr>
          <p:nvPr>
            <p:ph type="subTitle" idx="1" hasCustomPrompt="1"/>
          </p:nvPr>
        </p:nvSpPr>
        <p:spPr bwMode="white">
          <a:xfrm>
            <a:off x="702381" y="4419600"/>
            <a:ext cx="6469518" cy="347994"/>
          </a:xfrm>
        </p:spPr>
        <p:txBody>
          <a:bodyPr>
            <a:noAutofit/>
          </a:bodyPr>
          <a:lstStyle>
            <a:lvl1pPr marL="0" indent="0" algn="l">
              <a:spcBef>
                <a:spcPts val="600"/>
              </a:spcBef>
              <a:buNone/>
              <a:defRPr sz="2399">
                <a:solidFill>
                  <a:schemeClr val="bg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Presenter’s Name</a:t>
            </a:r>
          </a:p>
        </p:txBody>
      </p:sp>
      <p:sp>
        <p:nvSpPr>
          <p:cNvPr id="11" name="Text Placeholder 15">
            <a:extLst>
              <a:ext uri="{FF2B5EF4-FFF2-40B4-BE49-F238E27FC236}">
                <a16:creationId xmlns:a16="http://schemas.microsoft.com/office/drawing/2014/main" id="{2A21EEDC-06C0-4890-9744-0B572A76C06A}"/>
              </a:ext>
            </a:extLst>
          </p:cNvPr>
          <p:cNvSpPr>
            <a:spLocks noGrp="1"/>
          </p:cNvSpPr>
          <p:nvPr>
            <p:ph type="body" sz="quarter" idx="13" hasCustomPrompt="1"/>
          </p:nvPr>
        </p:nvSpPr>
        <p:spPr bwMode="white">
          <a:xfrm>
            <a:off x="702539" y="4836979"/>
            <a:ext cx="6469333" cy="336486"/>
          </a:xfrm>
        </p:spPr>
        <p:txBody>
          <a:bodyPr>
            <a:noAutofit/>
          </a:bodyPr>
          <a:lstStyle>
            <a:lvl1pPr marL="0" indent="0">
              <a:buNone/>
              <a:defRPr>
                <a:solidFill>
                  <a:schemeClr val="bg1"/>
                </a:solidFill>
              </a:defRPr>
            </a:lvl1pPr>
          </a:lstStyle>
          <a:p>
            <a:pPr lvl="0"/>
            <a:r>
              <a:rPr lang="en-US"/>
              <a:t>Presenter’s Title</a:t>
            </a:r>
          </a:p>
        </p:txBody>
      </p:sp>
    </p:spTree>
    <p:extLst>
      <p:ext uri="{BB962C8B-B14F-4D97-AF65-F5344CB8AC3E}">
        <p14:creationId xmlns:p14="http://schemas.microsoft.com/office/powerpoint/2010/main" val="158572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Agenda 2">
    <p:bg bwMode="ltGray">
      <p:bgRef idx="1001">
        <a:schemeClr val="bg1"/>
      </p:bgRef>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88D4B3C-DE92-4D9D-8035-8F093D4A52A4}"/>
              </a:ext>
            </a:extLst>
          </p:cNvPr>
          <p:cNvSpPr>
            <a:spLocks noGrp="1"/>
          </p:cNvSpPr>
          <p:nvPr>
            <p:ph type="pic" idx="15"/>
          </p:nvPr>
        </p:nvSpPr>
        <p:spPr>
          <a:xfrm>
            <a:off x="317191" y="297923"/>
            <a:ext cx="5797378" cy="6248400"/>
          </a:xfrm>
          <a:solidFill>
            <a:schemeClr val="bg1">
              <a:lumMod val="85000"/>
            </a:schemeClr>
          </a:solidFill>
        </p:spPr>
        <p:txBody>
          <a:bodyPr tIns="457200">
            <a:noAutofit/>
          </a:bodyPr>
          <a:lstStyle>
            <a:lvl1pPr marL="0" indent="0" algn="ctr">
              <a:buNone/>
              <a:defRPr sz="17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a:p>
        </p:txBody>
      </p:sp>
      <p:sp>
        <p:nvSpPr>
          <p:cNvPr id="16" name="Rectangle 15">
            <a:extLst>
              <a:ext uri="{FF2B5EF4-FFF2-40B4-BE49-F238E27FC236}">
                <a16:creationId xmlns:a16="http://schemas.microsoft.com/office/drawing/2014/main" id="{3CA9A0C6-FD02-4AC4-915D-55B7BC9AEAC7}"/>
              </a:ext>
            </a:extLst>
          </p:cNvPr>
          <p:cNvSpPr/>
          <p:nvPr userDrawn="1"/>
        </p:nvSpPr>
        <p:spPr>
          <a:xfrm>
            <a:off x="6094413" y="0"/>
            <a:ext cx="6088235" cy="6858000"/>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799">
              <a:solidFill>
                <a:schemeClr val="accent3"/>
              </a:solidFill>
            </a:endParaRPr>
          </a:p>
        </p:txBody>
      </p:sp>
      <p:sp>
        <p:nvSpPr>
          <p:cNvPr id="12" name="Title 1">
            <a:extLst>
              <a:ext uri="{FF2B5EF4-FFF2-40B4-BE49-F238E27FC236}">
                <a16:creationId xmlns:a16="http://schemas.microsoft.com/office/drawing/2014/main" id="{0306FEBA-C7EA-42C5-835B-F180B2515E11}"/>
              </a:ext>
            </a:extLst>
          </p:cNvPr>
          <p:cNvSpPr>
            <a:spLocks noGrp="1"/>
          </p:cNvSpPr>
          <p:nvPr>
            <p:ph type="ctrTitle" hasCustomPrompt="1"/>
          </p:nvPr>
        </p:nvSpPr>
        <p:spPr bwMode="white">
          <a:xfrm>
            <a:off x="6782939" y="707870"/>
            <a:ext cx="2442600" cy="812588"/>
          </a:xfrm>
        </p:spPr>
        <p:txBody>
          <a:bodyPr anchor="b"/>
          <a:lstStyle>
            <a:lvl1pPr algn="l">
              <a:defRPr sz="5798" cap="none" spc="-100" baseline="0">
                <a:solidFill>
                  <a:schemeClr val="accent4"/>
                </a:solidFill>
                <a:latin typeface="+mn-lt"/>
              </a:defRPr>
            </a:lvl1pPr>
          </a:lstStyle>
          <a:p>
            <a:r>
              <a:rPr lang="en-US"/>
              <a:t>Agenda</a:t>
            </a:r>
          </a:p>
        </p:txBody>
      </p:sp>
      <p:sp>
        <p:nvSpPr>
          <p:cNvPr id="10" name="Text Placeholder 7">
            <a:extLst>
              <a:ext uri="{FF2B5EF4-FFF2-40B4-BE49-F238E27FC236}">
                <a16:creationId xmlns:a16="http://schemas.microsoft.com/office/drawing/2014/main" id="{D29F3296-F232-4CE3-8B92-E84CA4D59F64}"/>
              </a:ext>
            </a:extLst>
          </p:cNvPr>
          <p:cNvSpPr>
            <a:spLocks noGrp="1"/>
          </p:cNvSpPr>
          <p:nvPr>
            <p:ph type="body" sz="quarter" idx="14" hasCustomPrompt="1"/>
          </p:nvPr>
        </p:nvSpPr>
        <p:spPr bwMode="gray">
          <a:xfrm>
            <a:off x="6782941" y="1934043"/>
            <a:ext cx="5001760" cy="4003380"/>
          </a:xfrm>
        </p:spPr>
        <p:txBody>
          <a:bodyPr>
            <a:noAutofit/>
          </a:bodyPr>
          <a:lstStyle>
            <a:lvl1pPr marL="0" indent="0" algn="l">
              <a:lnSpc>
                <a:spcPct val="100000"/>
              </a:lnSpc>
              <a:spcBef>
                <a:spcPts val="0"/>
              </a:spcBef>
              <a:spcAft>
                <a:spcPts val="1999"/>
              </a:spcAft>
              <a:buNone/>
              <a:defRPr sz="2199" b="0" cap="none" spc="0" baseline="0">
                <a:solidFill>
                  <a:schemeClr val="bg1"/>
                </a:solidFill>
                <a:latin typeface="+mn-lt"/>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lang="en-US"/>
              <a:t>Click to add agenda item</a:t>
            </a:r>
          </a:p>
        </p:txBody>
      </p:sp>
      <p:sp>
        <p:nvSpPr>
          <p:cNvPr id="9" name="logo">
            <a:extLst>
              <a:ext uri="{FF2B5EF4-FFF2-40B4-BE49-F238E27FC236}">
                <a16:creationId xmlns:a16="http://schemas.microsoft.com/office/drawing/2014/main" id="{398CF219-EEE8-4BA2-8814-AC3ABA760B4B}"/>
              </a:ext>
            </a:extLst>
          </p:cNvPr>
          <p:cNvSpPr>
            <a:spLocks noChangeAspect="1" noEditPoints="1"/>
          </p:cNvSpPr>
          <p:nvPr userDrawn="1"/>
        </p:nvSpPr>
        <p:spPr bwMode="white">
          <a:xfrm>
            <a:off x="11515018" y="6189707"/>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solidFill>
                <a:schemeClr val="bg1"/>
              </a:solidFill>
            </a:endParaRPr>
          </a:p>
        </p:txBody>
      </p:sp>
      <p:sp>
        <p:nvSpPr>
          <p:cNvPr id="11" name="Footer Placeholder 5">
            <a:extLst>
              <a:ext uri="{FF2B5EF4-FFF2-40B4-BE49-F238E27FC236}">
                <a16:creationId xmlns:a16="http://schemas.microsoft.com/office/drawing/2014/main" id="{703E4D55-9AAF-46BF-A936-FF82A30F65B0}"/>
              </a:ext>
            </a:extLst>
          </p:cNvPr>
          <p:cNvSpPr>
            <a:spLocks noGrp="1"/>
          </p:cNvSpPr>
          <p:nvPr>
            <p:ph type="ftr" sz="quarter" idx="11"/>
          </p:nvPr>
        </p:nvSpPr>
        <p:spPr>
          <a:xfrm>
            <a:off x="1012900" y="6266008"/>
            <a:ext cx="2695501" cy="219456"/>
          </a:xfrm>
          <a:prstGeom prst="rect">
            <a:avLst/>
          </a:prstGeom>
        </p:spPr>
        <p:txBody>
          <a:bodyPr/>
          <a:lstStyle>
            <a:lvl1pPr>
              <a:defRPr>
                <a:solidFill>
                  <a:schemeClr val="bg1"/>
                </a:solidFill>
              </a:defRPr>
            </a:lvl1pPr>
          </a:lstStyle>
          <a:p>
            <a:endParaRPr lang="en-US"/>
          </a:p>
        </p:txBody>
      </p:sp>
      <p:sp>
        <p:nvSpPr>
          <p:cNvPr id="14" name="Slide Number Placeholder 6">
            <a:extLst>
              <a:ext uri="{FF2B5EF4-FFF2-40B4-BE49-F238E27FC236}">
                <a16:creationId xmlns:a16="http://schemas.microsoft.com/office/drawing/2014/main" id="{D65AC486-323A-40A9-9EF8-963E08AFF8DD}"/>
              </a:ext>
            </a:extLst>
          </p:cNvPr>
          <p:cNvSpPr>
            <a:spLocks noGrp="1"/>
          </p:cNvSpPr>
          <p:nvPr>
            <p:ph type="sldNum" sz="quarter" idx="12"/>
          </p:nvPr>
        </p:nvSpPr>
        <p:spPr>
          <a:xfrm>
            <a:off x="684213" y="6266008"/>
            <a:ext cx="175018" cy="219456"/>
          </a:xfrm>
          <a:prstGeom prst="rect">
            <a:avLst/>
          </a:prstGeom>
        </p:spPr>
        <p:txBody>
          <a:bodyPr/>
          <a:lstStyle>
            <a:lvl1pPr>
              <a:defRPr>
                <a:solidFill>
                  <a:schemeClr val="bg1"/>
                </a:solidFill>
              </a:defRPr>
            </a:lvl1pPr>
          </a:lstStyle>
          <a:p>
            <a:fld id="{00DE720E-C72B-42F0-AD69-52D60E3C605E}" type="slidenum">
              <a:rPr lang="en-US" smtClean="0"/>
              <a:pPr/>
              <a:t>‹#›</a:t>
            </a:fld>
            <a:endParaRPr lang="en-US"/>
          </a:p>
        </p:txBody>
      </p:sp>
    </p:spTree>
    <p:extLst>
      <p:ext uri="{BB962C8B-B14F-4D97-AF65-F5344CB8AC3E}">
        <p14:creationId xmlns:p14="http://schemas.microsoft.com/office/powerpoint/2010/main" val="1244416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173" y="304800"/>
            <a:ext cx="10858541" cy="682268"/>
          </a:xfrm>
        </p:spPr>
        <p:txBody>
          <a:bodyPr anchor="ctr"/>
          <a:lstStyle/>
          <a:p>
            <a:r>
              <a:rPr lang="en-US"/>
              <a:t>Click to edit title</a:t>
            </a:r>
            <a:endParaRPr/>
          </a:p>
        </p:txBody>
      </p:sp>
      <p:sp>
        <p:nvSpPr>
          <p:cNvPr id="5" name="Footer Placeholder 4"/>
          <p:cNvSpPr>
            <a:spLocks noGrp="1"/>
          </p:cNvSpPr>
          <p:nvPr>
            <p:ph type="ftr" sz="quarter" idx="11"/>
          </p:nvPr>
        </p:nvSpPr>
        <p:spPr>
          <a:xfrm>
            <a:off x="1012900" y="6266008"/>
            <a:ext cx="3657600" cy="219456"/>
          </a:xfrm>
          <a:prstGeom prst="rect">
            <a:avLst/>
          </a:prstGeom>
        </p:spPr>
        <p:txBody>
          <a:bodyPr/>
          <a:lstStyle/>
          <a:p>
            <a:endParaRPr/>
          </a:p>
        </p:txBody>
      </p:sp>
      <p:sp>
        <p:nvSpPr>
          <p:cNvPr id="6" name="Slide Number Placeholder 5"/>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
        <p:nvSpPr>
          <p:cNvPr id="9" name="Text Placeholder 8">
            <a:extLst>
              <a:ext uri="{FF2B5EF4-FFF2-40B4-BE49-F238E27FC236}">
                <a16:creationId xmlns:a16="http://schemas.microsoft.com/office/drawing/2014/main" id="{1918724C-52DC-44FC-B327-E598D89136E0}"/>
              </a:ext>
            </a:extLst>
          </p:cNvPr>
          <p:cNvSpPr>
            <a:spLocks noGrp="1"/>
          </p:cNvSpPr>
          <p:nvPr>
            <p:ph type="body" sz="quarter" idx="14" hasCustomPrompt="1"/>
          </p:nvPr>
        </p:nvSpPr>
        <p:spPr>
          <a:xfrm>
            <a:off x="684213" y="1628965"/>
            <a:ext cx="10858500" cy="4391852"/>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60919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173" y="304800"/>
            <a:ext cx="10858541" cy="695886"/>
          </a:xfrm>
        </p:spPr>
        <p:txBody>
          <a:bodyPr/>
          <a:lstStyle>
            <a:lvl1pPr>
              <a:defRPr>
                <a:latin typeface="+mn-lt"/>
              </a:defRPr>
            </a:lvl1pPr>
          </a:lstStyle>
          <a:p>
            <a:r>
              <a:rPr lang="en-US"/>
              <a:t>Click to edit title</a:t>
            </a:r>
            <a:endParaRPr/>
          </a:p>
        </p:txBody>
      </p:sp>
      <p:sp>
        <p:nvSpPr>
          <p:cNvPr id="5" name="Footer Placeholder 4"/>
          <p:cNvSpPr>
            <a:spLocks noGrp="1"/>
          </p:cNvSpPr>
          <p:nvPr>
            <p:ph type="ftr" sz="quarter" idx="11"/>
          </p:nvPr>
        </p:nvSpPr>
        <p:spPr>
          <a:xfrm>
            <a:off x="1012900" y="6266008"/>
            <a:ext cx="3657600" cy="219456"/>
          </a:xfrm>
          <a:prstGeom prst="rect">
            <a:avLst/>
          </a:prstGeom>
        </p:spPr>
        <p:txBody>
          <a:bodyPr/>
          <a:lstStyle/>
          <a:p>
            <a:endParaRPr/>
          </a:p>
        </p:txBody>
      </p:sp>
      <p:sp>
        <p:nvSpPr>
          <p:cNvPr id="6" name="Slide Number Placeholder 5"/>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
        <p:nvSpPr>
          <p:cNvPr id="7" name="Text Placeholder 7">
            <a:extLst>
              <a:ext uri="{FF2B5EF4-FFF2-40B4-BE49-F238E27FC236}">
                <a16:creationId xmlns:a16="http://schemas.microsoft.com/office/drawing/2014/main" id="{AEAC943F-2B60-450A-8CCD-3A550143EE0B}"/>
              </a:ext>
            </a:extLst>
          </p:cNvPr>
          <p:cNvSpPr>
            <a:spLocks noGrp="1"/>
          </p:cNvSpPr>
          <p:nvPr>
            <p:ph type="body" sz="quarter" idx="13" hasCustomPrompt="1"/>
          </p:nvPr>
        </p:nvSpPr>
        <p:spPr>
          <a:xfrm>
            <a:off x="684214" y="1000686"/>
            <a:ext cx="10858498" cy="313386"/>
          </a:xfrm>
        </p:spPr>
        <p:txBody>
          <a:bodyPr>
            <a:noAutofit/>
          </a:bodyPr>
          <a:lstStyle>
            <a:lvl1pPr marL="0" indent="0" algn="l">
              <a:spcBef>
                <a:spcPts val="0"/>
              </a:spcBef>
              <a:buNone/>
              <a:defRPr sz="1799" b="0" spc="0" baseline="0">
                <a:solidFill>
                  <a:schemeClr val="bg2"/>
                </a:solidFill>
                <a:latin typeface="+mj-lt"/>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lang="en-US"/>
              <a:t>Click to add subtitle</a:t>
            </a:r>
          </a:p>
        </p:txBody>
      </p:sp>
      <p:sp>
        <p:nvSpPr>
          <p:cNvPr id="14" name="Text Placeholder 8">
            <a:extLst>
              <a:ext uri="{FF2B5EF4-FFF2-40B4-BE49-F238E27FC236}">
                <a16:creationId xmlns:a16="http://schemas.microsoft.com/office/drawing/2014/main" id="{4A53B36B-FDAD-4FC6-A493-288F505130D5}"/>
              </a:ext>
            </a:extLst>
          </p:cNvPr>
          <p:cNvSpPr>
            <a:spLocks noGrp="1"/>
          </p:cNvSpPr>
          <p:nvPr>
            <p:ph type="body" sz="quarter" idx="14" hasCustomPrompt="1"/>
          </p:nvPr>
        </p:nvSpPr>
        <p:spPr>
          <a:xfrm>
            <a:off x="684213" y="1628965"/>
            <a:ext cx="10858500" cy="4391852"/>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22875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lstStyle/>
          <a:p>
            <a:r>
              <a:rPr lang="en-US"/>
              <a:t>Click to edit title</a:t>
            </a:r>
            <a:endParaRPr/>
          </a:p>
        </p:txBody>
      </p:sp>
      <p:sp>
        <p:nvSpPr>
          <p:cNvPr id="4" name="Footer Placeholder 3"/>
          <p:cNvSpPr>
            <a:spLocks noGrp="1"/>
          </p:cNvSpPr>
          <p:nvPr>
            <p:ph type="ftr" sz="quarter" idx="11"/>
          </p:nvPr>
        </p:nvSpPr>
        <p:spPr>
          <a:xfrm>
            <a:off x="1012900" y="6266008"/>
            <a:ext cx="3657600" cy="219456"/>
          </a:xfrm>
          <a:prstGeom prst="rect">
            <a:avLst/>
          </a:prstGeom>
        </p:spPr>
        <p:txBody>
          <a:bodyPr/>
          <a:lstStyle/>
          <a:p>
            <a:endParaRPr/>
          </a:p>
        </p:txBody>
      </p:sp>
      <p:sp>
        <p:nvSpPr>
          <p:cNvPr id="5" name="Slide Number Placeholder 4"/>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Tree>
    <p:extLst>
      <p:ext uri="{BB962C8B-B14F-4D97-AF65-F5344CB8AC3E}">
        <p14:creationId xmlns:p14="http://schemas.microsoft.com/office/powerpoint/2010/main" val="324237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012900" y="6266008"/>
            <a:ext cx="3657600" cy="219456"/>
          </a:xfrm>
          <a:prstGeom prst="rect">
            <a:avLst/>
          </a:prstGeom>
        </p:spPr>
        <p:txBody>
          <a:bodyPr/>
          <a:lstStyle/>
          <a:p>
            <a:endParaRPr/>
          </a:p>
        </p:txBody>
      </p:sp>
      <p:sp>
        <p:nvSpPr>
          <p:cNvPr id="7" name="Slide Number Placeholder 6"/>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
        <p:nvSpPr>
          <p:cNvPr id="11" name="Text Placeholder 8">
            <a:extLst>
              <a:ext uri="{FF2B5EF4-FFF2-40B4-BE49-F238E27FC236}">
                <a16:creationId xmlns:a16="http://schemas.microsoft.com/office/drawing/2014/main" id="{DAB249EB-9AD0-4773-A52E-68FDE627AE5E}"/>
              </a:ext>
            </a:extLst>
          </p:cNvPr>
          <p:cNvSpPr>
            <a:spLocks noGrp="1"/>
          </p:cNvSpPr>
          <p:nvPr>
            <p:ph type="body" sz="quarter" idx="14" hasCustomPrompt="1"/>
          </p:nvPr>
        </p:nvSpPr>
        <p:spPr>
          <a:xfrm>
            <a:off x="684213" y="1628965"/>
            <a:ext cx="5207190" cy="4391852"/>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
        <p:nvSpPr>
          <p:cNvPr id="12" name="Text Placeholder 8">
            <a:extLst>
              <a:ext uri="{FF2B5EF4-FFF2-40B4-BE49-F238E27FC236}">
                <a16:creationId xmlns:a16="http://schemas.microsoft.com/office/drawing/2014/main" id="{3E96CFE1-BB06-4CAC-8E29-634AE9377E9A}"/>
              </a:ext>
            </a:extLst>
          </p:cNvPr>
          <p:cNvSpPr>
            <a:spLocks noGrp="1"/>
          </p:cNvSpPr>
          <p:nvPr>
            <p:ph type="body" sz="quarter" idx="15" hasCustomPrompt="1"/>
          </p:nvPr>
        </p:nvSpPr>
        <p:spPr>
          <a:xfrm>
            <a:off x="6313505" y="1628965"/>
            <a:ext cx="5229209" cy="4391852"/>
          </a:xfrm>
        </p:spPr>
        <p:txBody>
          <a:bodyPr>
            <a:normAutofit/>
          </a:bodyPr>
          <a:lstStyle>
            <a:lvl1pPr>
              <a:defRPr sz="1799"/>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text</a:t>
            </a:r>
          </a:p>
          <a:p>
            <a:pPr lvl="1"/>
            <a:r>
              <a:rPr lang="en-US"/>
              <a:t>Second level</a:t>
            </a:r>
          </a:p>
          <a:p>
            <a:pPr lvl="2"/>
            <a:r>
              <a:rPr lang="en-US"/>
              <a:t>Third level</a:t>
            </a:r>
          </a:p>
        </p:txBody>
      </p:sp>
      <p:sp>
        <p:nvSpPr>
          <p:cNvPr id="13" name="Title 1">
            <a:extLst>
              <a:ext uri="{FF2B5EF4-FFF2-40B4-BE49-F238E27FC236}">
                <a16:creationId xmlns:a16="http://schemas.microsoft.com/office/drawing/2014/main" id="{83E2FBB9-9C8B-42A6-A7ED-B63BA7C75A6E}"/>
              </a:ext>
            </a:extLst>
          </p:cNvPr>
          <p:cNvSpPr>
            <a:spLocks noGrp="1"/>
          </p:cNvSpPr>
          <p:nvPr>
            <p:ph type="title" hasCustomPrompt="1"/>
          </p:nvPr>
        </p:nvSpPr>
        <p:spPr>
          <a:xfrm>
            <a:off x="684213" y="304800"/>
            <a:ext cx="10858500" cy="695886"/>
          </a:xfrm>
        </p:spPr>
        <p:txBody>
          <a:bodyPr anchor="ctr"/>
          <a:lstStyle>
            <a:lvl1pPr>
              <a:defRPr>
                <a:solidFill>
                  <a:schemeClr val="tx1"/>
                </a:solidFill>
              </a:defRPr>
            </a:lvl1pPr>
          </a:lstStyle>
          <a:p>
            <a:r>
              <a:rPr lang="en-US"/>
              <a:t>Click to edit title</a:t>
            </a:r>
            <a:endParaRPr/>
          </a:p>
        </p:txBody>
      </p:sp>
    </p:spTree>
    <p:extLst>
      <p:ext uri="{BB962C8B-B14F-4D97-AF65-F5344CB8AC3E}">
        <p14:creationId xmlns:p14="http://schemas.microsoft.com/office/powerpoint/2010/main" val="418448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12900" y="6266008"/>
            <a:ext cx="3657600" cy="219456"/>
          </a:xfrm>
          <a:prstGeom prst="rect">
            <a:avLst/>
          </a:prstGeom>
        </p:spPr>
        <p:txBody>
          <a:bodyPr/>
          <a:lstStyle/>
          <a:p>
            <a:endParaRPr/>
          </a:p>
        </p:txBody>
      </p:sp>
      <p:sp>
        <p:nvSpPr>
          <p:cNvPr id="4" name="Slide Number Placeholder 3"/>
          <p:cNvSpPr>
            <a:spLocks noGrp="1"/>
          </p:cNvSpPr>
          <p:nvPr>
            <p:ph type="sldNum" sz="quarter" idx="12"/>
          </p:nvPr>
        </p:nvSpPr>
        <p:spPr>
          <a:xfrm>
            <a:off x="684213" y="6266008"/>
            <a:ext cx="175018" cy="219456"/>
          </a:xfrm>
          <a:prstGeom prst="rect">
            <a:avLst/>
          </a:prstGeom>
        </p:spPr>
        <p:txBody>
          <a:bodyPr/>
          <a:lstStyle/>
          <a:p>
            <a:fld id="{00DE720E-C72B-42F0-AD69-52D60E3C605E}" type="slidenum">
              <a:rPr/>
              <a:t>‹#›</a:t>
            </a:fld>
            <a:endParaRPr/>
          </a:p>
        </p:txBody>
      </p:sp>
    </p:spTree>
    <p:extLst>
      <p:ext uri="{BB962C8B-B14F-4D97-AF65-F5344CB8AC3E}">
        <p14:creationId xmlns:p14="http://schemas.microsoft.com/office/powerpoint/2010/main" val="171396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hank You 1">
    <p:bg bwMode="ltGray">
      <p:bgRef idx="1001">
        <a:schemeClr val="bg1"/>
      </p:bgRef>
    </p:bg>
    <p:spTree>
      <p:nvGrpSpPr>
        <p:cNvPr id="1" name=""/>
        <p:cNvGrpSpPr/>
        <p:nvPr/>
      </p:nvGrpSpPr>
      <p:grpSpPr>
        <a:xfrm>
          <a:off x="0" y="0"/>
          <a:ext cx="0" cy="0"/>
          <a:chOff x="0" y="0"/>
          <a:chExt cx="0" cy="0"/>
        </a:xfrm>
      </p:grpSpPr>
      <p:pic>
        <p:nvPicPr>
          <p:cNvPr id="4" name="Picture 3" descr="A picture containing tree, outdoor, forest, green&#10;&#10;Description automatically generated">
            <a:extLst>
              <a:ext uri="{FF2B5EF4-FFF2-40B4-BE49-F238E27FC236}">
                <a16:creationId xmlns:a16="http://schemas.microsoft.com/office/drawing/2014/main" id="{C827132B-62B5-4FC5-B919-AE1D8918942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gray">
          <a:xfrm>
            <a:off x="1" y="-1"/>
            <a:ext cx="12188825" cy="6858001"/>
          </a:xfrm>
          <a:prstGeom prst="rect">
            <a:avLst/>
          </a:prstGeom>
        </p:spPr>
      </p:pic>
      <p:sp>
        <p:nvSpPr>
          <p:cNvPr id="10" name="logo">
            <a:extLst>
              <a:ext uri="{FF2B5EF4-FFF2-40B4-BE49-F238E27FC236}">
                <a16:creationId xmlns:a16="http://schemas.microsoft.com/office/drawing/2014/main" id="{2144D79C-EC9B-7E48-B133-D2D2642C256A}"/>
              </a:ext>
            </a:extLst>
          </p:cNvPr>
          <p:cNvSpPr>
            <a:spLocks noChangeAspect="1" noEditPoints="1"/>
          </p:cNvSpPr>
          <p:nvPr userDrawn="1"/>
        </p:nvSpPr>
        <p:spPr bwMode="gray">
          <a:xfrm>
            <a:off x="708437" y="607610"/>
            <a:ext cx="812588" cy="81258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sz="1799"/>
          </a:p>
        </p:txBody>
      </p:sp>
      <p:sp>
        <p:nvSpPr>
          <p:cNvPr id="5" name="Title 1">
            <a:extLst>
              <a:ext uri="{FF2B5EF4-FFF2-40B4-BE49-F238E27FC236}">
                <a16:creationId xmlns:a16="http://schemas.microsoft.com/office/drawing/2014/main" id="{4BF79612-02D3-4993-B846-B7DBC047CB9B}"/>
              </a:ext>
            </a:extLst>
          </p:cNvPr>
          <p:cNvSpPr>
            <a:spLocks noGrp="1"/>
          </p:cNvSpPr>
          <p:nvPr>
            <p:ph type="ctrTitle" hasCustomPrompt="1"/>
          </p:nvPr>
        </p:nvSpPr>
        <p:spPr bwMode="gray">
          <a:xfrm>
            <a:off x="702381" y="3108691"/>
            <a:ext cx="10840332" cy="1554480"/>
          </a:xfrm>
        </p:spPr>
        <p:txBody>
          <a:bodyPr anchor="b"/>
          <a:lstStyle>
            <a:lvl1pPr algn="l">
              <a:defRPr sz="5798" cap="none" spc="-100" baseline="0">
                <a:solidFill>
                  <a:schemeClr val="bg1"/>
                </a:solidFill>
                <a:latin typeface="+mn-lt"/>
              </a:defRPr>
            </a:lvl1pPr>
          </a:lstStyle>
          <a:p>
            <a:r>
              <a:rPr lang="en-US"/>
              <a:t>Thank you</a:t>
            </a:r>
            <a:endParaRPr/>
          </a:p>
        </p:txBody>
      </p:sp>
    </p:spTree>
    <p:extLst>
      <p:ext uri="{BB962C8B-B14F-4D97-AF65-F5344CB8AC3E}">
        <p14:creationId xmlns:p14="http://schemas.microsoft.com/office/powerpoint/2010/main" val="3721773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0"/>
            </a:lvl1pPr>
          </a:lstStyle>
          <a:p>
            <a:r>
              <a:rPr lang="en-US"/>
              <a:t>Click to edit Master title style</a:t>
            </a:r>
            <a:endParaRP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10" name="Picture Placeholder 2"/>
          <p:cNvSpPr>
            <a:spLocks noGrp="1"/>
          </p:cNvSpPr>
          <p:nvPr>
            <p:ph type="pic" idx="15"/>
          </p:nvPr>
        </p:nvSpPr>
        <p:spPr>
          <a:xfrm>
            <a:off x="4387980"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11" name="Picture Placeholder 2"/>
          <p:cNvSpPr>
            <a:spLocks noGrp="1"/>
          </p:cNvSpPr>
          <p:nvPr>
            <p:ph type="pic" idx="16"/>
          </p:nvPr>
        </p:nvSpPr>
        <p:spPr>
          <a:xfrm>
            <a:off x="8166516"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endParaRPr/>
          </a:p>
        </p:txBody>
      </p:sp>
      <p:sp>
        <p:nvSpPr>
          <p:cNvPr id="12" name="Text Placeholder 3"/>
          <p:cNvSpPr>
            <a:spLocks noGrp="1"/>
          </p:cNvSpPr>
          <p:nvPr>
            <p:ph type="body" sz="half" idx="17"/>
          </p:nvPr>
        </p:nvSpPr>
        <p:spPr>
          <a:xfrm>
            <a:off x="4387980"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6516"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Tree>
    <p:extLst>
      <p:ext uri="{BB962C8B-B14F-4D97-AF65-F5344CB8AC3E}">
        <p14:creationId xmlns:p14="http://schemas.microsoft.com/office/powerpoint/2010/main" val="16581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ver with Black Type">
    <p:bg>
      <p:bgPr>
        <a:solidFill>
          <a:schemeClr val="accent6"/>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8DC3106-401C-960F-4333-5543BA6FCB8B}"/>
              </a:ext>
            </a:extLst>
          </p:cNvPr>
          <p:cNvGrpSpPr/>
          <p:nvPr userDrawn="1"/>
        </p:nvGrpSpPr>
        <p:grpSpPr>
          <a:xfrm>
            <a:off x="0" y="-1"/>
            <a:ext cx="7547151" cy="2192941"/>
            <a:chOff x="0" y="0"/>
            <a:chExt cx="7549114" cy="2161260"/>
          </a:xfrm>
        </p:grpSpPr>
        <p:sp>
          <p:nvSpPr>
            <p:cNvPr id="12" name="Rectangle 11">
              <a:extLst>
                <a:ext uri="{FF2B5EF4-FFF2-40B4-BE49-F238E27FC236}">
                  <a16:creationId xmlns:a16="http://schemas.microsoft.com/office/drawing/2014/main" id="{990EC712-2AC1-DF17-E359-B5E27756E963}"/>
                </a:ext>
              </a:extLst>
            </p:cNvPr>
            <p:cNvSpPr/>
            <p:nvPr/>
          </p:nvSpPr>
          <p:spPr bwMode="ltGray">
            <a:xfrm>
              <a:off x="0" y="1080630"/>
              <a:ext cx="7549114" cy="1080630"/>
            </a:xfrm>
            <a:prstGeom prst="rect">
              <a:avLst/>
            </a:prstGeom>
            <a:solidFill>
              <a:srgbClr val="00B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3" name="Rectangle 12">
              <a:extLst>
                <a:ext uri="{FF2B5EF4-FFF2-40B4-BE49-F238E27FC236}">
                  <a16:creationId xmlns:a16="http://schemas.microsoft.com/office/drawing/2014/main" id="{DECAC253-ED36-FE43-E526-0201168A6689}"/>
                </a:ext>
              </a:extLst>
            </p:cNvPr>
            <p:cNvSpPr/>
            <p:nvPr/>
          </p:nvSpPr>
          <p:spPr bwMode="ltGray">
            <a:xfrm>
              <a:off x="0" y="0"/>
              <a:ext cx="7549114" cy="1080630"/>
            </a:xfrm>
            <a:prstGeom prst="rect">
              <a:avLst/>
            </a:prstGeom>
            <a:solidFill>
              <a:srgbClr val="00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0097D9"/>
                </a:solidFill>
              </a:endParaRPr>
            </a:p>
          </p:txBody>
        </p:sp>
      </p:grpSp>
      <p:sp>
        <p:nvSpPr>
          <p:cNvPr id="5" name="Picture Placeholder 2">
            <a:extLst>
              <a:ext uri="{FF2B5EF4-FFF2-40B4-BE49-F238E27FC236}">
                <a16:creationId xmlns:a16="http://schemas.microsoft.com/office/drawing/2014/main" id="{34E1E442-EA91-4CF2-A76A-A72CA1E32CAF}"/>
              </a:ext>
            </a:extLst>
          </p:cNvPr>
          <p:cNvSpPr>
            <a:spLocks noGrp="1"/>
          </p:cNvSpPr>
          <p:nvPr>
            <p:ph type="pic" sz="quarter" idx="10" hasCustomPrompt="1"/>
          </p:nvPr>
        </p:nvSpPr>
        <p:spPr>
          <a:xfrm>
            <a:off x="0" y="2192948"/>
            <a:ext cx="12188825" cy="4665052"/>
          </a:xfrm>
          <a:solidFill>
            <a:schemeClr val="bg1">
              <a:lumMod val="65000"/>
            </a:schemeClr>
          </a:solidFill>
        </p:spPr>
        <p:txBody>
          <a:bodyPr tIns="384048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8" y="113155"/>
            <a:ext cx="7297633" cy="2079787"/>
          </a:xfrm>
          <a:ln>
            <a:noFill/>
          </a:ln>
        </p:spPr>
        <p:txBody>
          <a:bodyPr anchor="t" anchorCtr="0"/>
          <a:lstStyle>
            <a:lvl1pPr marL="0" indent="0">
              <a:lnSpc>
                <a:spcPct val="85000"/>
              </a:lnSpc>
              <a:spcBef>
                <a:spcPts val="0"/>
              </a:spcBef>
              <a:buNone/>
              <a:defRPr sz="7998">
                <a:solidFill>
                  <a:schemeClr val="tx1"/>
                </a:solidFill>
                <a:latin typeface="+mj-lt"/>
              </a:defRPr>
            </a:lvl1pPr>
          </a:lstStyle>
          <a:p>
            <a:pPr lvl="0"/>
            <a:r>
              <a:rPr lang="en-US"/>
              <a:t>Title with Carryover</a:t>
            </a:r>
          </a:p>
        </p:txBody>
      </p:sp>
      <p:pic>
        <p:nvPicPr>
          <p:cNvPr id="8" name="Picture 7">
            <a:extLst>
              <a:ext uri="{FF2B5EF4-FFF2-40B4-BE49-F238E27FC236}">
                <a16:creationId xmlns:a16="http://schemas.microsoft.com/office/drawing/2014/main" id="{A2AF5BE4-4C09-23F6-37E8-15F451510AC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8248411" y="658989"/>
            <a:ext cx="3263202" cy="850899"/>
          </a:xfrm>
          <a:prstGeom prst="rect">
            <a:avLst/>
          </a:prstGeom>
        </p:spPr>
      </p:pic>
    </p:spTree>
    <p:extLst>
      <p:ext uri="{BB962C8B-B14F-4D97-AF65-F5344CB8AC3E}">
        <p14:creationId xmlns:p14="http://schemas.microsoft.com/office/powerpoint/2010/main" val="29684946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ver with Blue Background">
    <p:bg>
      <p:bgPr>
        <a:solidFill>
          <a:schemeClr val="accent6"/>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44156E-D0BC-28B4-2C04-CFC6502FD9FA}"/>
              </a:ext>
            </a:extLst>
          </p:cNvPr>
          <p:cNvGrpSpPr/>
          <p:nvPr userDrawn="1"/>
        </p:nvGrpSpPr>
        <p:grpSpPr>
          <a:xfrm>
            <a:off x="-1" y="-2"/>
            <a:ext cx="7547152" cy="3290222"/>
            <a:chOff x="-1" y="-2"/>
            <a:chExt cx="7549118" cy="3290222"/>
          </a:xfrm>
        </p:grpSpPr>
        <p:sp>
          <p:nvSpPr>
            <p:cNvPr id="17" name="Rectangle 16">
              <a:extLst>
                <a:ext uri="{FF2B5EF4-FFF2-40B4-BE49-F238E27FC236}">
                  <a16:creationId xmlns:a16="http://schemas.microsoft.com/office/drawing/2014/main" id="{20D524DB-9D04-B96B-FDAA-263F6D1F5F22}"/>
                </a:ext>
              </a:extLst>
            </p:cNvPr>
            <p:cNvSpPr/>
            <p:nvPr/>
          </p:nvSpPr>
          <p:spPr bwMode="ltGray">
            <a:xfrm>
              <a:off x="0" y="2192940"/>
              <a:ext cx="7549117" cy="1097280"/>
            </a:xfrm>
            <a:prstGeom prst="rect">
              <a:avLst/>
            </a:prstGeom>
            <a:solidFill>
              <a:srgbClr val="47C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nvGrpSpPr>
            <p:cNvPr id="19" name="Group 18">
              <a:extLst>
                <a:ext uri="{FF2B5EF4-FFF2-40B4-BE49-F238E27FC236}">
                  <a16:creationId xmlns:a16="http://schemas.microsoft.com/office/drawing/2014/main" id="{088C22E8-C045-6A72-387D-121FCDD43AC5}"/>
                </a:ext>
              </a:extLst>
            </p:cNvPr>
            <p:cNvGrpSpPr/>
            <p:nvPr/>
          </p:nvGrpSpPr>
          <p:grpSpPr>
            <a:xfrm>
              <a:off x="-1" y="-2"/>
              <a:ext cx="7549117" cy="2193752"/>
              <a:chOff x="0" y="-1"/>
              <a:chExt cx="7549114" cy="2162059"/>
            </a:xfrm>
          </p:grpSpPr>
          <p:sp>
            <p:nvSpPr>
              <p:cNvPr id="20" name="Rectangle 19">
                <a:extLst>
                  <a:ext uri="{FF2B5EF4-FFF2-40B4-BE49-F238E27FC236}">
                    <a16:creationId xmlns:a16="http://schemas.microsoft.com/office/drawing/2014/main" id="{E051A5B8-76DA-D592-7A29-632D80DE85BC}"/>
                  </a:ext>
                </a:extLst>
              </p:cNvPr>
              <p:cNvSpPr/>
              <p:nvPr/>
            </p:nvSpPr>
            <p:spPr bwMode="ltGray">
              <a:xfrm>
                <a:off x="0" y="1080630"/>
                <a:ext cx="7549114" cy="1081428"/>
              </a:xfrm>
              <a:prstGeom prst="rect">
                <a:avLst/>
              </a:prstGeom>
              <a:solidFill>
                <a:srgbClr val="00B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1" name="Rectangle 20">
                <a:extLst>
                  <a:ext uri="{FF2B5EF4-FFF2-40B4-BE49-F238E27FC236}">
                    <a16:creationId xmlns:a16="http://schemas.microsoft.com/office/drawing/2014/main" id="{ED4A952A-7ECD-C79B-10DE-2E8D5CEF199D}"/>
                  </a:ext>
                </a:extLst>
              </p:cNvPr>
              <p:cNvSpPr/>
              <p:nvPr/>
            </p:nvSpPr>
            <p:spPr bwMode="ltGray">
              <a:xfrm>
                <a:off x="0" y="-1"/>
                <a:ext cx="7549114" cy="1081428"/>
              </a:xfrm>
              <a:prstGeom prst="rect">
                <a:avLst/>
              </a:prstGeom>
              <a:solidFill>
                <a:srgbClr val="00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grpSp>
      </p:gr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18" y="3457348"/>
            <a:ext cx="6957478"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113154"/>
            <a:ext cx="6957480" cy="3177064"/>
          </a:xfrm>
          <a:ln>
            <a:noFill/>
          </a:ln>
        </p:spPr>
        <p:txBody>
          <a:bodyPr anchor="t" anchorCtr="0"/>
          <a:lstStyle>
            <a:lvl1pPr marL="0" indent="0">
              <a:lnSpc>
                <a:spcPct val="85000"/>
              </a:lnSpc>
              <a:buNone/>
              <a:defRPr sz="7998">
                <a:solidFill>
                  <a:schemeClr val="tx1"/>
                </a:solidFill>
                <a:latin typeface="+mj-lt"/>
              </a:defRPr>
            </a:lvl1pPr>
          </a:lstStyle>
          <a:p>
            <a:pPr lvl="0"/>
            <a:r>
              <a:rPr lang="en-US"/>
              <a:t>Title Text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17" y="3925483"/>
            <a:ext cx="6957476" cy="363714"/>
          </a:xfrm>
        </p:spPr>
        <p:txBody>
          <a:bodyPr/>
          <a:lstStyle>
            <a:lvl1pPr marL="0" indent="0">
              <a:buNone/>
              <a:defRPr sz="1999">
                <a:solidFill>
                  <a:schemeClr val="bg1"/>
                </a:solidFill>
              </a:defRPr>
            </a:lvl1pPr>
          </a:lstStyle>
          <a:p>
            <a:pPr lvl="0"/>
            <a:r>
              <a:rPr lang="en-US"/>
              <a:t>Presenter Title</a:t>
            </a:r>
          </a:p>
        </p:txBody>
      </p:sp>
      <p:sp>
        <p:nvSpPr>
          <p:cNvPr id="10" name="Rectangle 9">
            <a:extLst>
              <a:ext uri="{FF2B5EF4-FFF2-40B4-BE49-F238E27FC236}">
                <a16:creationId xmlns:a16="http://schemas.microsoft.com/office/drawing/2014/main" id="{9F037325-3A86-F579-BDA6-47EE8614EB1F}"/>
              </a:ext>
            </a:extLst>
          </p:cNvPr>
          <p:cNvSpPr/>
          <p:nvPr userDrawn="1"/>
        </p:nvSpPr>
        <p:spPr bwMode="gray">
          <a:xfrm>
            <a:off x="7547151" y="0"/>
            <a:ext cx="4641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9" name="Picture 8">
            <a:extLst>
              <a:ext uri="{FF2B5EF4-FFF2-40B4-BE49-F238E27FC236}">
                <a16:creationId xmlns:a16="http://schemas.microsoft.com/office/drawing/2014/main" id="{57D0D0BD-80B2-054E-2132-67BAE4743B6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8236388" y="5554087"/>
            <a:ext cx="3263202" cy="850899"/>
          </a:xfrm>
          <a:prstGeom prst="rect">
            <a:avLst/>
          </a:prstGeom>
        </p:spPr>
      </p:pic>
    </p:spTree>
    <p:extLst>
      <p:ext uri="{BB962C8B-B14F-4D97-AF65-F5344CB8AC3E}">
        <p14:creationId xmlns:p14="http://schemas.microsoft.com/office/powerpoint/2010/main" val="26274415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One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2158617"/>
            <a:ext cx="9476739"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4726466"/>
            <a:ext cx="12188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4A9BCB0-E80E-484C-94C6-1F29D7F434D9}"/>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10" name="Footer Placeholder 4">
            <a:extLst>
              <a:ext uri="{FF2B5EF4-FFF2-40B4-BE49-F238E27FC236}">
                <a16:creationId xmlns:a16="http://schemas.microsoft.com/office/drawing/2014/main" id="{7AB7ED1F-AE14-4ACA-815E-F31219287191}"/>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pic>
        <p:nvPicPr>
          <p:cNvPr id="9" name="Picture 8">
            <a:extLst>
              <a:ext uri="{FF2B5EF4-FFF2-40B4-BE49-F238E27FC236}">
                <a16:creationId xmlns:a16="http://schemas.microsoft.com/office/drawing/2014/main" id="{0501A45D-5B38-3A01-5B09-823726D02E1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043253" y="4003275"/>
            <a:ext cx="1864890" cy="486281"/>
          </a:xfrm>
          <a:prstGeom prst="rect">
            <a:avLst/>
          </a:prstGeom>
        </p:spPr>
      </p:pic>
    </p:spTree>
    <p:extLst>
      <p:ext uri="{BB962C8B-B14F-4D97-AF65-F5344CB8AC3E}">
        <p14:creationId xmlns:p14="http://schemas.microsoft.com/office/powerpoint/2010/main" val="36553180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Line Section Divider with Blue Background">
    <p:bg>
      <p:bgPr>
        <a:solidFill>
          <a:schemeClr val="accent6"/>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3001636"/>
            <a:ext cx="9479859"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Two Line Section Divider</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69485"/>
            <a:ext cx="1218882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6">
            <a:extLst>
              <a:ext uri="{FF2B5EF4-FFF2-40B4-BE49-F238E27FC236}">
                <a16:creationId xmlns:a16="http://schemas.microsoft.com/office/drawing/2014/main" id="{F4A9BCB0-E80E-484C-94C6-1F29D7F434D9}"/>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10" name="Footer Placeholder 4">
            <a:extLst>
              <a:ext uri="{FF2B5EF4-FFF2-40B4-BE49-F238E27FC236}">
                <a16:creationId xmlns:a16="http://schemas.microsoft.com/office/drawing/2014/main" id="{7AB7ED1F-AE14-4ACA-815E-F31219287191}"/>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pic>
        <p:nvPicPr>
          <p:cNvPr id="8" name="Picture 7">
            <a:extLst>
              <a:ext uri="{FF2B5EF4-FFF2-40B4-BE49-F238E27FC236}">
                <a16:creationId xmlns:a16="http://schemas.microsoft.com/office/drawing/2014/main" id="{B140AB9D-427F-940C-8308-96A5486AD0D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043253" y="4846294"/>
            <a:ext cx="1864890" cy="486281"/>
          </a:xfrm>
          <a:prstGeom prst="rect">
            <a:avLst/>
          </a:prstGeom>
        </p:spPr>
      </p:pic>
    </p:spTree>
    <p:extLst>
      <p:ext uri="{BB962C8B-B14F-4D97-AF65-F5344CB8AC3E}">
        <p14:creationId xmlns:p14="http://schemas.microsoft.com/office/powerpoint/2010/main" val="36448657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One Line Section Divider with White Type">
    <p:bg>
      <p:bgPr>
        <a:solidFill>
          <a:srgbClr val="0097D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88825" cy="4715906"/>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2628901"/>
            <a:ext cx="11609856" cy="2114667"/>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sp>
        <p:nvSpPr>
          <p:cNvPr id="4" name="Slide Number Placeholder 6">
            <a:extLst>
              <a:ext uri="{FF2B5EF4-FFF2-40B4-BE49-F238E27FC236}">
                <a16:creationId xmlns:a16="http://schemas.microsoft.com/office/drawing/2014/main" id="{F4DBEC69-9C03-4A1C-8837-FDC497A1A548}"/>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15A77B53-2ABD-4A12-9FB8-DAA05A642970}"/>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7" name="Picture 6">
            <a:extLst>
              <a:ext uri="{FF2B5EF4-FFF2-40B4-BE49-F238E27FC236}">
                <a16:creationId xmlns:a16="http://schemas.microsoft.com/office/drawing/2014/main" id="{CECDA28C-1EA6-53CA-2C7B-3A34397F312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8236388" y="5554087"/>
            <a:ext cx="3263202" cy="850899"/>
          </a:xfrm>
          <a:prstGeom prst="rect">
            <a:avLst/>
          </a:prstGeom>
        </p:spPr>
      </p:pic>
    </p:spTree>
    <p:extLst>
      <p:ext uri="{BB962C8B-B14F-4D97-AF65-F5344CB8AC3E}">
        <p14:creationId xmlns:p14="http://schemas.microsoft.com/office/powerpoint/2010/main" val="28535964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Line Section Divider with White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88825"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3560886"/>
            <a:ext cx="11609856" cy="2053025"/>
          </a:xfrm>
          <a:ln>
            <a:noFill/>
          </a:ln>
        </p:spPr>
        <p:txBody>
          <a:bodyPr anchor="b" anchorCtr="0"/>
          <a:lstStyle>
            <a:lvl1pPr marL="0" indent="0">
              <a:lnSpc>
                <a:spcPct val="95000"/>
              </a:lnSpc>
              <a:buNone/>
              <a:defRPr sz="5998">
                <a:solidFill>
                  <a:schemeClr val="bg1"/>
                </a:solidFill>
                <a:latin typeface="+mj-lt"/>
              </a:defRPr>
            </a:lvl1pPr>
          </a:lstStyle>
          <a:p>
            <a:pPr lvl="0"/>
            <a:r>
              <a:rPr lang="en-US"/>
              <a:t>Two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spTree>
    <p:extLst>
      <p:ext uri="{BB962C8B-B14F-4D97-AF65-F5344CB8AC3E}">
        <p14:creationId xmlns:p14="http://schemas.microsoft.com/office/powerpoint/2010/main" val="42499404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One Line Section Divider with Black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88825"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213596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One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150266873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Line Section Divider with Black Type">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hasCustomPrompt="1"/>
          </p:nvPr>
        </p:nvSpPr>
        <p:spPr>
          <a:xfrm>
            <a:off x="0" y="0"/>
            <a:ext cx="12188825"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3579224"/>
            <a:ext cx="11609856" cy="2034687"/>
          </a:xfrm>
          <a:ln>
            <a:noFill/>
          </a:ln>
        </p:spPr>
        <p:txBody>
          <a:bodyPr anchor="b" anchorCtr="0"/>
          <a:lstStyle>
            <a:lvl1pPr marL="0" indent="0">
              <a:lnSpc>
                <a:spcPct val="95000"/>
              </a:lnSpc>
              <a:buNone/>
              <a:defRPr sz="5998">
                <a:solidFill>
                  <a:schemeClr val="tx1"/>
                </a:solidFill>
                <a:latin typeface="+mj-lt"/>
              </a:defRPr>
            </a:lvl1pPr>
          </a:lstStyle>
          <a:p>
            <a:pPr lvl="0"/>
            <a:r>
              <a:rPr lang="en-US"/>
              <a:t>Two Line Section Divider</a:t>
            </a:r>
          </a:p>
        </p:txBody>
      </p:sp>
      <p:sp>
        <p:nvSpPr>
          <p:cNvPr id="4" name="Slide Number Placeholder 6">
            <a:extLst>
              <a:ext uri="{FF2B5EF4-FFF2-40B4-BE49-F238E27FC236}">
                <a16:creationId xmlns:a16="http://schemas.microsoft.com/office/drawing/2014/main" id="{A3DC3C1A-4614-4BB5-9349-A59A3DEF6102}"/>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5" name="Footer Placeholder 4">
            <a:extLst>
              <a:ext uri="{FF2B5EF4-FFF2-40B4-BE49-F238E27FC236}">
                <a16:creationId xmlns:a16="http://schemas.microsoft.com/office/drawing/2014/main" id="{A7ED06FC-B927-4762-B00A-CBB501EBE645}"/>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4834339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Agenda &amp; Photo">
    <p:bg bwMode="gray">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38"/>
            <a:ext cx="6094413" cy="6857963"/>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579715"/>
          </a:xfrm>
        </p:spPr>
        <p:txBody>
          <a:bodyPr anchor="t" anchorCtr="0">
            <a:sp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1" y="397384"/>
            <a:ext cx="5412213" cy="600934"/>
          </a:xfrm>
        </p:spPr>
        <p:txBody>
          <a:bodyPr tIns="0" rIns="0" bIns="0">
            <a:spAutoFit/>
          </a:bodyPr>
          <a:lstStyle>
            <a:lvl1pPr>
              <a:defRPr sz="4399">
                <a:solidFill>
                  <a:schemeClr val="bg1"/>
                </a:solidFill>
                <a:latin typeface="+mj-lt"/>
              </a:defRPr>
            </a:lvl1pPr>
          </a:lstStyle>
          <a:p>
            <a:r>
              <a:rPr lang="en-US"/>
              <a:t>Title</a:t>
            </a:r>
          </a:p>
        </p:txBody>
      </p:sp>
      <p:sp>
        <p:nvSpPr>
          <p:cNvPr id="6" name="Slide Number Placeholder 6">
            <a:extLst>
              <a:ext uri="{FF2B5EF4-FFF2-40B4-BE49-F238E27FC236}">
                <a16:creationId xmlns:a16="http://schemas.microsoft.com/office/drawing/2014/main" id="{9D9ED83A-EC5F-4B0E-9E10-C4E7EBF891A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7" name="Footer Placeholder 4">
            <a:extLst>
              <a:ext uri="{FF2B5EF4-FFF2-40B4-BE49-F238E27FC236}">
                <a16:creationId xmlns:a16="http://schemas.microsoft.com/office/drawing/2014/main" id="{D9CCAFB6-3D6F-4A4A-B975-F56A3FD362AE}"/>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4214652303"/>
      </p:ext>
    </p:extLst>
  </p:cSld>
  <p:clrMapOvr>
    <a:masterClrMapping/>
  </p:clrMapOvr>
  <p:hf hdr="0" dt="0"/>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93025-DEDB-B7A8-E731-F29E2E808AFE}"/>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rgbClr val="FF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0" y="397384"/>
            <a:ext cx="11609856" cy="600934"/>
          </a:xfrm>
        </p:spPr>
        <p:txBody>
          <a:bodyPr wrap="square" tIns="0" rIns="0" bIns="0">
            <a:spAutoFit/>
          </a:bodyPr>
          <a:lstStyle>
            <a:lvl1pPr>
              <a:defRPr sz="4399">
                <a:solidFill>
                  <a:schemeClr val="tx1"/>
                </a:solidFill>
                <a:latin typeface="+mj-lt"/>
              </a:defRPr>
            </a:lvl1pPr>
          </a:lstStyle>
          <a:p>
            <a:r>
              <a:rPr lang="en-US"/>
              <a:t>Title</a:t>
            </a: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097505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losing Option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defRPr sz="4997"/>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
        <p:nvSpPr>
          <p:cNvPr id="9" name="Freeform 5"/>
          <p:cNvSpPr>
            <a:spLocks noChangeAspect="1" noEditPoints="1"/>
          </p:cNvSpPr>
          <p:nvPr/>
        </p:nvSpPr>
        <p:spPr bwMode="invGray">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Tree>
    <p:extLst>
      <p:ext uri="{BB962C8B-B14F-4D97-AF65-F5344CB8AC3E}">
        <p14:creationId xmlns:p14="http://schemas.microsoft.com/office/powerpoint/2010/main" val="1256617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93025-DEDB-B7A8-E731-F29E2E808AFE}"/>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941832"/>
          </a:xfrm>
          <a:prstGeom prst="rect">
            <a:avLst/>
          </a:prstGeom>
          <a:solidFill>
            <a:srgbClr val="FF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0" y="257684"/>
            <a:ext cx="11609856" cy="600934"/>
          </a:xfrm>
        </p:spPr>
        <p:txBody>
          <a:bodyPr wrap="square" tIns="0" rIns="0" bIns="0">
            <a:spAutoFit/>
          </a:bodyPr>
          <a:lstStyle>
            <a:lvl1pPr>
              <a:defRPr sz="4399">
                <a:solidFill>
                  <a:schemeClr val="tx1"/>
                </a:solidFill>
                <a:latin typeface="+mj-lt"/>
              </a:defRPr>
            </a:lvl1pPr>
          </a:lstStyle>
          <a:p>
            <a:r>
              <a:rPr lang="en-US"/>
              <a:t>Title</a:t>
            </a: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6" name="Rectangle 5">
            <a:extLst>
              <a:ext uri="{FF2B5EF4-FFF2-40B4-BE49-F238E27FC236}">
                <a16:creationId xmlns:a16="http://schemas.microsoft.com/office/drawing/2014/main" id="{EB3B49BB-8C6D-E3A1-8BE6-A8B8CFCA1607}"/>
              </a:ext>
            </a:extLst>
          </p:cNvPr>
          <p:cNvSpPr/>
          <p:nvPr userDrawn="1"/>
        </p:nvSpPr>
        <p:spPr bwMode="ltGray">
          <a:xfrm>
            <a:off x="0" y="934848"/>
            <a:ext cx="12188825" cy="630936"/>
          </a:xfrm>
          <a:prstGeom prst="rect">
            <a:avLst/>
          </a:prstGeom>
          <a:solidFill>
            <a:srgbClr val="FFF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Tree>
    <p:extLst>
      <p:ext uri="{BB962C8B-B14F-4D97-AF65-F5344CB8AC3E}">
        <p14:creationId xmlns:p14="http://schemas.microsoft.com/office/powerpoint/2010/main" val="31457025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93025-DEDB-B7A8-E731-F29E2E808AFE}"/>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0" y="397384"/>
            <a:ext cx="11609856" cy="600934"/>
          </a:xfrm>
        </p:spPr>
        <p:txBody>
          <a:bodyPr wrap="square" tIns="0" rIns="0" bIns="0">
            <a:spAutoFit/>
          </a:bodyPr>
          <a:lstStyle>
            <a:lvl1pPr>
              <a:defRPr sz="4399">
                <a:solidFill>
                  <a:schemeClr val="bg1"/>
                </a:solidFill>
                <a:latin typeface="+mj-lt"/>
              </a:defRPr>
            </a:lvl1pPr>
          </a:lstStyle>
          <a:p>
            <a:r>
              <a:rPr lang="en-US"/>
              <a:t>Title</a:t>
            </a:r>
          </a:p>
        </p:txBody>
      </p:sp>
      <p:sp>
        <p:nvSpPr>
          <p:cNvPr id="10" name="Footer Placeholder 4">
            <a:extLst>
              <a:ext uri="{FF2B5EF4-FFF2-40B4-BE49-F238E27FC236}">
                <a16:creationId xmlns:a16="http://schemas.microsoft.com/office/drawing/2014/main" id="{0FD99E2E-71CB-490D-A000-36D13BBF91FB}"/>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40749284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F8F849-F207-4730-BC15-C0BC77A46317}"/>
              </a:ext>
            </a:extLst>
          </p:cNvPr>
          <p:cNvSpPr>
            <a:spLocks noGrp="1"/>
          </p:cNvSpPr>
          <p:nvPr>
            <p:ph type="body" sz="quarter" idx="38"/>
          </p:nvPr>
        </p:nvSpPr>
        <p:spPr>
          <a:xfrm>
            <a:off x="307895" y="1604963"/>
            <a:ext cx="7548184" cy="3403600"/>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8" y="397384"/>
            <a:ext cx="11609856" cy="600934"/>
          </a:xfrm>
        </p:spPr>
        <p:txBody>
          <a:bodyPr wrap="square" tIns="0" rIns="0" bIns="0">
            <a:spAutoFit/>
          </a:bodyPr>
          <a:lstStyle>
            <a:lvl1pPr>
              <a:defRPr sz="4399">
                <a:solidFill>
                  <a:schemeClr val="bg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2" name="Footer Placeholder 4">
            <a:extLst>
              <a:ext uri="{FF2B5EF4-FFF2-40B4-BE49-F238E27FC236}">
                <a16:creationId xmlns:a16="http://schemas.microsoft.com/office/drawing/2014/main" id="{95FD5D6E-9407-4D2C-82DE-5A7D5486C2C7}"/>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9" name="Picture 8">
            <a:extLst>
              <a:ext uri="{FF2B5EF4-FFF2-40B4-BE49-F238E27FC236}">
                <a16:creationId xmlns:a16="http://schemas.microsoft.com/office/drawing/2014/main" id="{E4FA6FC8-9451-96E6-7315-A19221896120}"/>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42722068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2" name="Footer Placeholder 4">
            <a:extLst>
              <a:ext uri="{FF2B5EF4-FFF2-40B4-BE49-F238E27FC236}">
                <a16:creationId xmlns:a16="http://schemas.microsoft.com/office/drawing/2014/main" id="{95FD5D6E-9407-4D2C-82DE-5A7D5486C2C7}"/>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9" name="Picture 8">
            <a:extLst>
              <a:ext uri="{FF2B5EF4-FFF2-40B4-BE49-F238E27FC236}">
                <a16:creationId xmlns:a16="http://schemas.microsoft.com/office/drawing/2014/main" id="{E4FA6FC8-9451-96E6-7315-A19221896120}"/>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15285359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Title and Content Alternate">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F8F849-F207-4730-BC15-C0BC77A46317}"/>
              </a:ext>
            </a:extLst>
          </p:cNvPr>
          <p:cNvSpPr>
            <a:spLocks noGrp="1"/>
          </p:cNvSpPr>
          <p:nvPr>
            <p:ph type="body" sz="quarter" idx="38"/>
          </p:nvPr>
        </p:nvSpPr>
        <p:spPr>
          <a:xfrm>
            <a:off x="307895" y="1604963"/>
            <a:ext cx="7548184" cy="340360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rgbClr val="00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8" y="397384"/>
            <a:ext cx="11609856" cy="600934"/>
          </a:xfrm>
        </p:spPr>
        <p:txBody>
          <a:bodyPr wrap="square" tIns="0" rIns="0" bIns="0">
            <a:spAutoFit/>
          </a:bodyPr>
          <a:lstStyle>
            <a:lvl1pPr>
              <a:defRPr sz="4399">
                <a:solidFill>
                  <a:schemeClr val="bg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12" name="Footer Placeholder 4">
            <a:extLst>
              <a:ext uri="{FF2B5EF4-FFF2-40B4-BE49-F238E27FC236}">
                <a16:creationId xmlns:a16="http://schemas.microsoft.com/office/drawing/2014/main" id="{95FD5D6E-9407-4D2C-82DE-5A7D5486C2C7}"/>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pic>
        <p:nvPicPr>
          <p:cNvPr id="10" name="Picture 9">
            <a:extLst>
              <a:ext uri="{FF2B5EF4-FFF2-40B4-BE49-F238E27FC236}">
                <a16:creationId xmlns:a16="http://schemas.microsoft.com/office/drawing/2014/main" id="{19A3C8F6-54D3-0B8C-91F7-55921654996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043696" y="6213971"/>
            <a:ext cx="1864890" cy="486281"/>
          </a:xfrm>
          <a:prstGeom prst="rect">
            <a:avLst/>
          </a:prstGeom>
        </p:spPr>
      </p:pic>
    </p:spTree>
    <p:extLst>
      <p:ext uri="{BB962C8B-B14F-4D97-AF65-F5344CB8AC3E}">
        <p14:creationId xmlns:p14="http://schemas.microsoft.com/office/powerpoint/2010/main" val="922233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Subtitle &amp; Conten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rgbClr val="00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9" y="397384"/>
            <a:ext cx="11609856" cy="600934"/>
          </a:xfrm>
        </p:spPr>
        <p:txBody>
          <a:bodyPr wrap="square" tIns="0" rIns="0" bIns="0">
            <a:spAutoFit/>
          </a:bodyPr>
          <a:lstStyle>
            <a:lvl1pPr>
              <a:defRPr lang="en-US" dirty="0">
                <a:solidFill>
                  <a:schemeClr val="bg1"/>
                </a:solidFill>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rgbClr val="00B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Footer Placeholder 4">
            <a:extLst>
              <a:ext uri="{FF2B5EF4-FFF2-40B4-BE49-F238E27FC236}">
                <a16:creationId xmlns:a16="http://schemas.microsoft.com/office/drawing/2014/main" id="{C6E21C78-D216-4BB9-A585-347D8D25B072}"/>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type="body" sz="quarter" idx="38"/>
          </p:nvPr>
        </p:nvSpPr>
        <p:spPr>
          <a:xfrm>
            <a:off x="307895" y="2492968"/>
            <a:ext cx="7548184" cy="3403600"/>
          </a:xfrm>
        </p:spPr>
        <p:txBody>
          <a:bodyPr/>
          <a:lstStyle>
            <a:lvl3pPr>
              <a:defRPr/>
            </a:lvl3pPr>
          </a:lstStyle>
          <a:p>
            <a:pPr lvl="0"/>
            <a:r>
              <a:rPr lang="en-US"/>
              <a:t>Click to edit Master text styles</a:t>
            </a:r>
          </a:p>
          <a:p>
            <a:pPr lvl="1"/>
            <a:r>
              <a:rPr lang="en-US"/>
              <a:t>Second level</a:t>
            </a:r>
          </a:p>
          <a:p>
            <a:pPr lvl="2"/>
            <a:r>
              <a:rPr lang="en-US"/>
              <a:t>Third level</a:t>
            </a:r>
          </a:p>
        </p:txBody>
      </p:sp>
      <p:pic>
        <p:nvPicPr>
          <p:cNvPr id="13" name="Picture 12">
            <a:extLst>
              <a:ext uri="{FF2B5EF4-FFF2-40B4-BE49-F238E27FC236}">
                <a16:creationId xmlns:a16="http://schemas.microsoft.com/office/drawing/2014/main" id="{F70587EC-9D00-CEDE-1344-ACB4151B6EFA}"/>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2969274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Subtitle &amp; Content Alternate">
    <p:bg>
      <p:bgPr>
        <a:solidFill>
          <a:schemeClr val="accent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rgbClr val="009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9" y="397384"/>
            <a:ext cx="11609856" cy="600934"/>
          </a:xfrm>
        </p:spPr>
        <p:txBody>
          <a:bodyPr wrap="square" tIns="0" rIns="0" bIns="0">
            <a:spAutoFit/>
          </a:bodyPr>
          <a:lstStyle>
            <a:lvl1pPr>
              <a:defRPr lang="en-US" dirty="0">
                <a:solidFill>
                  <a:schemeClr val="bg1"/>
                </a:solidFill>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rgbClr val="00B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11" name="Footer Placeholder 4">
            <a:extLst>
              <a:ext uri="{FF2B5EF4-FFF2-40B4-BE49-F238E27FC236}">
                <a16:creationId xmlns:a16="http://schemas.microsoft.com/office/drawing/2014/main" id="{C6E21C78-D216-4BB9-A585-347D8D25B072}"/>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sp>
        <p:nvSpPr>
          <p:cNvPr id="12" name="Text Placeholder 3">
            <a:extLst>
              <a:ext uri="{FF2B5EF4-FFF2-40B4-BE49-F238E27FC236}">
                <a16:creationId xmlns:a16="http://schemas.microsoft.com/office/drawing/2014/main" id="{6EE314AB-90D3-419B-AC10-CF5FBC632154}"/>
              </a:ext>
            </a:extLst>
          </p:cNvPr>
          <p:cNvSpPr>
            <a:spLocks noGrp="1"/>
          </p:cNvSpPr>
          <p:nvPr>
            <p:ph type="body" sz="quarter" idx="38"/>
          </p:nvPr>
        </p:nvSpPr>
        <p:spPr>
          <a:xfrm>
            <a:off x="307895" y="2492968"/>
            <a:ext cx="7548184" cy="340360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91E7595B-5D14-C48E-91B1-A5B9AC01192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black">
          <a:xfrm>
            <a:off x="10043696" y="6213971"/>
            <a:ext cx="1864890" cy="486281"/>
          </a:xfrm>
          <a:prstGeom prst="rect">
            <a:avLst/>
          </a:prstGeom>
        </p:spPr>
      </p:pic>
    </p:spTree>
    <p:extLst>
      <p:ext uri="{BB962C8B-B14F-4D97-AF65-F5344CB8AC3E}">
        <p14:creationId xmlns:p14="http://schemas.microsoft.com/office/powerpoint/2010/main" val="35924039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Content &amp; Photo">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5E35961-4D94-4F4E-85B5-F31424B75A1F}"/>
              </a:ext>
            </a:extLst>
          </p:cNvPr>
          <p:cNvSpPr>
            <a:spLocks noGrp="1"/>
          </p:cNvSpPr>
          <p:nvPr>
            <p:ph type="body" sz="quarter" idx="39" hasCustomPrompt="1"/>
          </p:nvPr>
        </p:nvSpPr>
        <p:spPr>
          <a:xfrm>
            <a:off x="307895" y="1604964"/>
            <a:ext cx="5432598" cy="4338637"/>
          </a:xfrm>
        </p:spPr>
        <p:txBody>
          <a:body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4412" y="1609725"/>
            <a:ext cx="5713512" cy="3798888"/>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0" y="397384"/>
            <a:ext cx="11609856" cy="600934"/>
          </a:xfrm>
        </p:spPr>
        <p:txBody>
          <a:bodyPr tIns="0" rIns="0" bIns="0">
            <a:spAutoFit/>
          </a:bodyPr>
          <a:lstStyle>
            <a:lvl1pPr>
              <a:defRPr sz="4399">
                <a:solidFill>
                  <a:schemeClr val="bg1"/>
                </a:solidFill>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0" name="Footer Placeholder 4">
            <a:extLst>
              <a:ext uri="{FF2B5EF4-FFF2-40B4-BE49-F238E27FC236}">
                <a16:creationId xmlns:a16="http://schemas.microsoft.com/office/drawing/2014/main" id="{A5686282-38A5-4479-9D5F-38F2620893B1}"/>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12" name="Picture 11">
            <a:extLst>
              <a:ext uri="{FF2B5EF4-FFF2-40B4-BE49-F238E27FC236}">
                <a16:creationId xmlns:a16="http://schemas.microsoft.com/office/drawing/2014/main" id="{9F432674-34C0-4FE3-A2B1-24215BCCEE86}"/>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19914315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Content &amp; Large Photo">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53FAA35-481F-464E-B989-E4AFA8321B57}"/>
              </a:ext>
            </a:extLst>
          </p:cNvPr>
          <p:cNvSpPr>
            <a:spLocks noGrp="1"/>
          </p:cNvSpPr>
          <p:nvPr>
            <p:ph type="body" sz="quarter" idx="39"/>
          </p:nvPr>
        </p:nvSpPr>
        <p:spPr>
          <a:xfrm>
            <a:off x="298731" y="1604964"/>
            <a:ext cx="5432598" cy="4338637"/>
          </a:xfrm>
        </p:spPr>
        <p:txBody>
          <a:body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26469"/>
            <a:ext cx="6094413" cy="688446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1" y="397384"/>
            <a:ext cx="5412213" cy="600934"/>
          </a:xfrm>
        </p:spPr>
        <p:txBody>
          <a:bodyPr tIns="0" rIns="0" bIns="0">
            <a:spAutoFit/>
          </a:bodyPr>
          <a:lstStyle>
            <a:lvl1pPr>
              <a:defRPr sz="4399">
                <a:solidFill>
                  <a:schemeClr val="bg1"/>
                </a:solidFill>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Footer Placeholder 4">
            <a:extLst>
              <a:ext uri="{FF2B5EF4-FFF2-40B4-BE49-F238E27FC236}">
                <a16:creationId xmlns:a16="http://schemas.microsoft.com/office/drawing/2014/main" id="{42B1B90F-0C38-4E7A-9323-140E58C11CCB}"/>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33312001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Content &amp; Chart">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149F19-0236-43EB-832E-E49348CEAB98}"/>
              </a:ext>
            </a:extLst>
          </p:cNvPr>
          <p:cNvSpPr>
            <a:spLocks noGrp="1"/>
          </p:cNvSpPr>
          <p:nvPr>
            <p:ph type="body" sz="quarter" idx="38"/>
          </p:nvPr>
        </p:nvSpPr>
        <p:spPr>
          <a:xfrm>
            <a:off x="298373" y="1604963"/>
            <a:ext cx="5431010" cy="4125912"/>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07804B36-E44E-4A42-B169-282EAD312F17}"/>
              </a:ext>
            </a:extLst>
          </p:cNvPr>
          <p:cNvSpPr/>
          <p:nvPr userDrawn="1"/>
        </p:nvSpPr>
        <p:spPr bwMode="gray">
          <a:xfrm>
            <a:off x="6094412" y="0"/>
            <a:ext cx="6094413"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31" y="397384"/>
            <a:ext cx="5412213" cy="600934"/>
          </a:xfrm>
        </p:spPr>
        <p:txBody>
          <a:bodyPr tIns="0" rIns="0" bIns="0">
            <a:spAutoFit/>
          </a:bodyPr>
          <a:lstStyle>
            <a:lvl1pPr>
              <a:defRPr sz="4399">
                <a:solidFill>
                  <a:schemeClr val="bg1"/>
                </a:solidFill>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9" name="Footer Placeholder 4">
            <a:extLst>
              <a:ext uri="{FF2B5EF4-FFF2-40B4-BE49-F238E27FC236}">
                <a16:creationId xmlns:a16="http://schemas.microsoft.com/office/drawing/2014/main" id="{5AC80B6D-7129-4623-BDC1-077C58FBA163}"/>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12" name="Picture 11">
            <a:extLst>
              <a:ext uri="{FF2B5EF4-FFF2-40B4-BE49-F238E27FC236}">
                <a16:creationId xmlns:a16="http://schemas.microsoft.com/office/drawing/2014/main" id="{5483E828-8DA1-2661-D970-103BCD339AEC}"/>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1715546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Option 2">
    <p:bg>
      <p:bgPr>
        <a:solidFill>
          <a:schemeClr val="accent1"/>
        </a:solidFill>
        <a:effectLst/>
      </p:bgPr>
    </p:bg>
    <p:spTree>
      <p:nvGrpSpPr>
        <p:cNvPr id="1" name=""/>
        <p:cNvGrpSpPr/>
        <p:nvPr/>
      </p:nvGrpSpPr>
      <p:grpSpPr>
        <a:xfrm>
          <a:off x="0" y="0"/>
          <a:ext cx="0" cy="0"/>
          <a:chOff x="0" y="0"/>
          <a:chExt cx="0" cy="0"/>
        </a:xfrm>
      </p:grpSpPr>
      <p:grpSp>
        <p:nvGrpSpPr>
          <p:cNvPr id="26" name="Group 25"/>
          <p:cNvGrpSpPr/>
          <p:nvPr/>
        </p:nvGrpSpPr>
        <p:grpSpPr bwMode="black">
          <a:xfrm>
            <a:off x="9766298" y="6043639"/>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grpSp>
      <p:sp>
        <p:nvSpPr>
          <p:cNvPr id="9" name="Freeform 5"/>
          <p:cNvSpPr>
            <a:spLocks noChangeAspect="1" noEditPoints="1"/>
          </p:cNvSpPr>
          <p:nvPr/>
        </p:nvSpPr>
        <p:spPr bwMode="invGray">
          <a:xfrm>
            <a:off x="8909772" y="5822416"/>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2" name="Title 1"/>
          <p:cNvSpPr>
            <a:spLocks noGrp="1"/>
          </p:cNvSpPr>
          <p:nvPr>
            <p:ph type="title"/>
          </p:nvPr>
        </p:nvSpPr>
        <p:spPr>
          <a:xfrm>
            <a:off x="609441" y="304800"/>
            <a:ext cx="9141619" cy="1828800"/>
          </a:xfrm>
        </p:spPr>
        <p:txBody>
          <a:bodyPr anchor="t"/>
          <a:lstStyle>
            <a:lvl1pPr>
              <a:defRPr sz="4997"/>
            </a:lvl1pPr>
          </a:lstStyle>
          <a:p>
            <a:r>
              <a:rPr lang="en-US"/>
              <a:t>Click to edit Master title style</a:t>
            </a:r>
            <a:endParaRPr/>
          </a:p>
        </p:txBody>
      </p:sp>
      <p:sp>
        <p:nvSpPr>
          <p:cNvPr id="6" name="Date Placeholder 5"/>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43407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guide id="3" pos="7367">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2 Photos &amp; Captions">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4935" y="5476463"/>
            <a:ext cx="5591906"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730" y="5476463"/>
            <a:ext cx="5607237"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9" y="397384"/>
            <a:ext cx="11609856" cy="600934"/>
          </a:xfrm>
        </p:spPr>
        <p:txBody>
          <a:bodyPr tIns="0" rIns="0" bIns="0">
            <a:spAutoFit/>
          </a:bodyPr>
          <a:lstStyle>
            <a:lvl1pPr>
              <a:defRPr sz="4399">
                <a:solidFill>
                  <a:schemeClr val="bg1"/>
                </a:solidFill>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729" y="1478999"/>
            <a:ext cx="5623765"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3962" y="1478999"/>
            <a:ext cx="5623765" cy="3873586"/>
          </a:xfrm>
          <a:solidFill>
            <a:schemeClr val="bg1">
              <a:lumMod val="75000"/>
            </a:schemeClr>
          </a:solidFill>
        </p:spPr>
        <p:txBody>
          <a:bodyPr tIns="0" rIns="0" bIns="914400" anchor="ctr" anchorCtr="0">
            <a:normAutofit/>
          </a:bodyPr>
          <a:lstStyle>
            <a:lvl1pPr marL="0" indent="0" algn="ctr">
              <a:buNone/>
              <a:defRPr sz="1600">
                <a:solidFill>
                  <a:schemeClr val="bg1"/>
                </a:solidFill>
                <a:latin typeface="Forma DJR Micro" pitchFamily="2" charset="77"/>
              </a:defRPr>
            </a:lvl1pPr>
          </a:lstStyle>
          <a:p>
            <a:r>
              <a:rPr lang="en-US"/>
              <a:t>Click icon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1" name="Footer Placeholder 4">
            <a:extLst>
              <a:ext uri="{FF2B5EF4-FFF2-40B4-BE49-F238E27FC236}">
                <a16:creationId xmlns:a16="http://schemas.microsoft.com/office/drawing/2014/main" id="{3CF3AA77-4BD9-4984-9B44-7AF21F4CA0D4}"/>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13" name="Picture 12">
            <a:extLst>
              <a:ext uri="{FF2B5EF4-FFF2-40B4-BE49-F238E27FC236}">
                <a16:creationId xmlns:a16="http://schemas.microsoft.com/office/drawing/2014/main" id="{527CA412-8FAC-25B8-ACA3-C7661BEC6ACA}"/>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424226525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3 Photos &amp; Captio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107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832"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72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white">
          <a:xfrm>
            <a:off x="298729" y="397384"/>
            <a:ext cx="11609856" cy="600934"/>
          </a:xfrm>
        </p:spPr>
        <p:txBody>
          <a:bodyPr tIns="0" rIns="0" bIns="0">
            <a:spAutoFit/>
          </a:bodyPr>
          <a:lstStyle>
            <a:lvl1pPr>
              <a:defRPr sz="4399">
                <a:solidFill>
                  <a:schemeClr val="bg1"/>
                </a:solidFill>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729" y="1478999"/>
            <a:ext cx="3656647"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832" y="1478999"/>
            <a:ext cx="3782792"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1079" y="1478999"/>
            <a:ext cx="3656648" cy="2374900"/>
          </a:xfrm>
          <a:solidFill>
            <a:schemeClr val="bg1">
              <a:lumMod val="75000"/>
            </a:schemeClr>
          </a:solidFill>
        </p:spPr>
        <p:txBody>
          <a:bodyPr bIns="914400" anchor="ctr" anchorCtr="0">
            <a:normAutofit/>
          </a:bodyPr>
          <a:lstStyle>
            <a:lvl1pPr marL="0" indent="0" algn="ctr">
              <a:buNone/>
              <a:defRPr sz="1600">
                <a:solidFill>
                  <a:schemeClr val="bg1"/>
                </a:solidFill>
                <a:latin typeface="+mn-lt"/>
              </a:defRPr>
            </a:lvl1pPr>
          </a:lstStyle>
          <a:p>
            <a:r>
              <a:rPr lang="en-US"/>
              <a:t>Click icon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Footer Placeholder 4">
            <a:extLst>
              <a:ext uri="{FF2B5EF4-FFF2-40B4-BE49-F238E27FC236}">
                <a16:creationId xmlns:a16="http://schemas.microsoft.com/office/drawing/2014/main" id="{6E9F0CC6-64C9-4854-92A8-4EA9A322B901}"/>
              </a:ext>
            </a:extLst>
          </p:cNvPr>
          <p:cNvSpPr>
            <a:spLocks noGrp="1"/>
          </p:cNvSpPr>
          <p:nvPr>
            <p:ph type="ftr" sz="quarter" idx="3"/>
          </p:nvPr>
        </p:nvSpPr>
        <p:spPr>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pic>
        <p:nvPicPr>
          <p:cNvPr id="13" name="Picture 12">
            <a:extLst>
              <a:ext uri="{FF2B5EF4-FFF2-40B4-BE49-F238E27FC236}">
                <a16:creationId xmlns:a16="http://schemas.microsoft.com/office/drawing/2014/main" id="{6C8DF47B-C731-2BD4-9C93-7673FB4D5BBD}"/>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30839843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Quote with White Type &amp; Photo">
    <p:bg>
      <p:bgPr>
        <a:solidFill>
          <a:srgbClr val="0097D9"/>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9427"/>
            <a:ext cx="12188825" cy="402484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6" name="Rectangle 5">
            <a:extLst>
              <a:ext uri="{FF2B5EF4-FFF2-40B4-BE49-F238E27FC236}">
                <a16:creationId xmlns:a16="http://schemas.microsoft.com/office/drawing/2014/main" id="{EF86181D-FCCF-5D91-EF5D-120FB586BD66}"/>
              </a:ext>
            </a:extLst>
          </p:cNvPr>
          <p:cNvSpPr/>
          <p:nvPr userDrawn="1"/>
        </p:nvSpPr>
        <p:spPr bwMode="ltGray">
          <a:xfrm>
            <a:off x="0" y="4015422"/>
            <a:ext cx="12188825" cy="19812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282027" y="4481973"/>
            <a:ext cx="11609856" cy="1123384"/>
          </a:xfrm>
        </p:spPr>
        <p:txBody>
          <a:bodyPr tIns="0" rIns="0" bIns="0" anchor="ctr" anchorCtr="0">
            <a:spAutoFit/>
          </a:bodyPr>
          <a:lstStyle>
            <a:lvl1pPr marL="0" indent="0">
              <a:lnSpc>
                <a:spcPct val="90000"/>
              </a:lnSpc>
              <a:spcBef>
                <a:spcPts val="0"/>
              </a:spcBef>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6" y="6251212"/>
            <a:ext cx="9606234" cy="291618"/>
          </a:xfrm>
        </p:spPr>
        <p:txBody>
          <a:bodyPr wrap="square">
            <a:spAutoFit/>
          </a:bodyPr>
          <a:lstStyle>
            <a:lvl1pPr marL="0" indent="0">
              <a:buNone/>
              <a:defRPr sz="1400">
                <a:solidFill>
                  <a:schemeClr val="tx1"/>
                </a:solidFill>
              </a:defRPr>
            </a:lvl1pPr>
          </a:lstStyle>
          <a:p>
            <a:r>
              <a:rPr lang="en-US"/>
              <a:t>Attribution or source</a:t>
            </a:r>
          </a:p>
        </p:txBody>
      </p:sp>
      <p:pic>
        <p:nvPicPr>
          <p:cNvPr id="7" name="Picture 6">
            <a:extLst>
              <a:ext uri="{FF2B5EF4-FFF2-40B4-BE49-F238E27FC236}">
                <a16:creationId xmlns:a16="http://schemas.microsoft.com/office/drawing/2014/main" id="{A85163FF-3761-050F-BBDA-554B25B85012}"/>
              </a:ext>
            </a:extLst>
          </p:cNvPr>
          <p:cNvPicPr>
            <a:picLocks noChangeAspect="1"/>
          </p:cNvPicPr>
          <p:nvPr userDrawn="1"/>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1884477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with Black Type &amp; Photo">
    <p:bg>
      <p:bgPr>
        <a:solidFill>
          <a:schemeClr val="accent4"/>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6857999"/>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bwMode="white">
          <a:xfrm>
            <a:off x="282027" y="4481973"/>
            <a:ext cx="11609856" cy="1123384"/>
          </a:xfrm>
        </p:spPr>
        <p:txBody>
          <a:bodyPr tIns="0" rIns="0" bIns="0" anchor="ctr" anchorCtr="0">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bwMode="white">
          <a:xfrm>
            <a:off x="293177" y="6251212"/>
            <a:ext cx="11609856" cy="291618"/>
          </a:xfrm>
        </p:spPr>
        <p:txBody>
          <a:bodyPr>
            <a:spAutoFit/>
          </a:bodyPr>
          <a:lstStyle>
            <a:lvl1pPr marL="0" indent="0">
              <a:buNone/>
              <a:defRPr sz="1400">
                <a:solidFill>
                  <a:schemeClr val="tx1"/>
                </a:solidFill>
              </a:defRPr>
            </a:lvl1pPr>
          </a:lstStyle>
          <a:p>
            <a:r>
              <a:rPr lang="en-US"/>
              <a:t>Attribution or source</a:t>
            </a:r>
          </a:p>
        </p:txBody>
      </p:sp>
    </p:spTree>
    <p:extLst>
      <p:ext uri="{BB962C8B-B14F-4D97-AF65-F5344CB8AC3E}">
        <p14:creationId xmlns:p14="http://schemas.microsoft.com/office/powerpoint/2010/main" val="37273293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a:solidFill>
            <a:schemeClr val="bg1">
              <a:lumMod val="7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3" name="Slide Number Placeholder 6">
            <a:extLst>
              <a:ext uri="{FF2B5EF4-FFF2-40B4-BE49-F238E27FC236}">
                <a16:creationId xmlns:a16="http://schemas.microsoft.com/office/drawing/2014/main" id="{2854121C-6CB0-4450-A437-2A35D7505F3D}"/>
              </a:ext>
            </a:extLst>
          </p:cNvPr>
          <p:cNvSpPr>
            <a:spLocks noGrp="1"/>
          </p:cNvSpPr>
          <p:nvPr>
            <p:ph type="sldNum" sz="quarter" idx="12"/>
          </p:nvPr>
        </p:nvSpPr>
        <p:spPr bwMode="black">
          <a:xfrm>
            <a:off x="298373" y="6457053"/>
            <a:ext cx="252343" cy="153888"/>
          </a:xfrm>
          <a:prstGeom prst="rect">
            <a:avLst/>
          </a:prstGeom>
        </p:spPr>
        <p:txBody>
          <a:bodyPr lIns="0" tIns="0" rIns="0" bIns="0" anchor="ctr" anchorCtr="0">
            <a:spAutoFit/>
          </a:bodyPr>
          <a:lstStyle>
            <a:lvl1pPr>
              <a:defRPr sz="1000">
                <a:solidFill>
                  <a:schemeClr val="tx1"/>
                </a:solidFill>
                <a:latin typeface="+mn-lt"/>
              </a:defRPr>
            </a:lvl1pPr>
          </a:lstStyle>
          <a:p>
            <a:fld id="{7EAD36D4-32FF-544B-9EC2-1F035E0F636E}" type="slidenum">
              <a:rPr lang="en-US" smtClean="0"/>
              <a:pPr/>
              <a:t>‹#›</a:t>
            </a:fld>
            <a:endParaRPr lang="en-US"/>
          </a:p>
        </p:txBody>
      </p:sp>
      <p:sp>
        <p:nvSpPr>
          <p:cNvPr id="4" name="Footer Placeholder 4">
            <a:extLst>
              <a:ext uri="{FF2B5EF4-FFF2-40B4-BE49-F238E27FC236}">
                <a16:creationId xmlns:a16="http://schemas.microsoft.com/office/drawing/2014/main" id="{CB8CD7CB-4A47-4727-B0E6-CFFDCACF20B8}"/>
              </a:ext>
            </a:extLst>
          </p:cNvPr>
          <p:cNvSpPr>
            <a:spLocks noGrp="1"/>
          </p:cNvSpPr>
          <p:nvPr>
            <p:ph type="ftr" sz="quarter" idx="3"/>
          </p:nvPr>
        </p:nvSpPr>
        <p:spPr bwMode="black">
          <a:xfrm>
            <a:off x="621226" y="6462461"/>
            <a:ext cx="2488816" cy="153888"/>
          </a:xfrm>
          <a:prstGeom prst="rect">
            <a:avLst/>
          </a:prstGeom>
        </p:spPr>
        <p:txBody>
          <a:bodyPr vert="horz" lIns="0" tIns="0" rIns="0" bIns="0" rtlCol="0" anchor="b" anchorCtr="0"/>
          <a:lstStyle>
            <a:lvl1pPr algn="l">
              <a:defRPr sz="1000">
                <a:solidFill>
                  <a:schemeClr val="tx1"/>
                </a:solidFill>
              </a:defRPr>
            </a:lvl1pPr>
          </a:lstStyle>
          <a:p>
            <a:r>
              <a:rPr lang="en-US"/>
              <a:t>HP Private, Confidential for Internal Use Only</a:t>
            </a:r>
          </a:p>
        </p:txBody>
      </p:sp>
    </p:spTree>
    <p:extLst>
      <p:ext uri="{BB962C8B-B14F-4D97-AF65-F5344CB8AC3E}">
        <p14:creationId xmlns:p14="http://schemas.microsoft.com/office/powerpoint/2010/main" val="25073380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Large Statistic">
    <p:bg>
      <p:bgPr>
        <a:solidFill>
          <a:schemeClr val="accent6"/>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085" y="1310878"/>
            <a:ext cx="10390655" cy="3626644"/>
          </a:xfrm>
        </p:spPr>
        <p:txBody>
          <a:bodyPr anchor="t" anchorCtr="0"/>
          <a:lstStyle>
            <a:lvl1pPr marL="0" indent="0" algn="ctr">
              <a:buNone/>
              <a:defRPr sz="29991">
                <a:solidFill>
                  <a:schemeClr val="bg1"/>
                </a:solidFill>
                <a:latin typeface="+mj-lt"/>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076" y="5343526"/>
            <a:ext cx="10452719" cy="1103455"/>
          </a:xfrm>
        </p:spPr>
        <p:txBody>
          <a:bodyPr/>
          <a:lstStyle>
            <a:lvl1pPr marL="0" indent="0" algn="ctr">
              <a:buNone/>
              <a:defRPr sz="2799">
                <a:solidFill>
                  <a:schemeClr val="bg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09" y="4953000"/>
            <a:ext cx="1221863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373" y="6457053"/>
            <a:ext cx="252343" cy="153888"/>
          </a:xfrm>
          <a:prstGeom prst="rect">
            <a:avLst/>
          </a:prstGeom>
        </p:spPr>
        <p:txBody>
          <a:bodyPr lIns="0" tIns="0" rIns="0" bIns="0" anchor="ctr" anchorCtr="0">
            <a:spAutoFit/>
          </a:bodyPr>
          <a:lstStyle>
            <a:lvl1pPr>
              <a:defRPr sz="1000">
                <a:solidFill>
                  <a:schemeClr val="bg1"/>
                </a:solidFill>
                <a:latin typeface="+mn-lt"/>
              </a:defRPr>
            </a:lvl1pPr>
          </a:lstStyle>
          <a:p>
            <a:fld id="{7EAD36D4-32FF-544B-9EC2-1F035E0F636E}" type="slidenum">
              <a:rPr lang="en-US" smtClean="0"/>
              <a:pPr/>
              <a:t>‹#›</a:t>
            </a:fld>
            <a:endParaRPr lang="en-US"/>
          </a:p>
        </p:txBody>
      </p:sp>
      <p:sp>
        <p:nvSpPr>
          <p:cNvPr id="8" name="Footer Placeholder 4">
            <a:extLst>
              <a:ext uri="{FF2B5EF4-FFF2-40B4-BE49-F238E27FC236}">
                <a16:creationId xmlns:a16="http://schemas.microsoft.com/office/drawing/2014/main" id="{44ADFDA0-66D5-4FE7-8969-658B1F388C99}"/>
              </a:ext>
            </a:extLst>
          </p:cNvPr>
          <p:cNvSpPr>
            <a:spLocks noGrp="1"/>
          </p:cNvSpPr>
          <p:nvPr>
            <p:ph type="ftr" sz="quarter" idx="3"/>
          </p:nvPr>
        </p:nvSpPr>
        <p:spPr>
          <a:xfrm>
            <a:off x="621226" y="6462461"/>
            <a:ext cx="2533688" cy="153888"/>
          </a:xfrm>
          <a:prstGeom prst="rect">
            <a:avLst/>
          </a:prstGeom>
        </p:spPr>
        <p:txBody>
          <a:bodyPr vert="horz" lIns="0" tIns="0" rIns="0" bIns="0" rtlCol="0" anchor="b" anchorCtr="0"/>
          <a:lstStyle>
            <a:lvl1pPr algn="l">
              <a:defRPr sz="1000">
                <a:solidFill>
                  <a:schemeClr val="bg1"/>
                </a:solidFill>
              </a:defRPr>
            </a:lvl1pPr>
          </a:lstStyle>
          <a:p>
            <a:r>
              <a:rPr lang="en-US"/>
              <a:t>HP Private, Confidential for Internal Use Only</a:t>
            </a:r>
          </a:p>
        </p:txBody>
      </p:sp>
      <p:pic>
        <p:nvPicPr>
          <p:cNvPr id="10" name="Picture 9">
            <a:extLst>
              <a:ext uri="{FF2B5EF4-FFF2-40B4-BE49-F238E27FC236}">
                <a16:creationId xmlns:a16="http://schemas.microsoft.com/office/drawing/2014/main" id="{62453254-9E98-5994-1667-47DFA1D62FA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0043253" y="6213855"/>
            <a:ext cx="1865333" cy="486396"/>
          </a:xfrm>
          <a:prstGeom prst="rect">
            <a:avLst/>
          </a:prstGeom>
        </p:spPr>
      </p:pic>
    </p:spTree>
    <p:extLst>
      <p:ext uri="{BB962C8B-B14F-4D97-AF65-F5344CB8AC3E}">
        <p14:creationId xmlns:p14="http://schemas.microsoft.com/office/powerpoint/2010/main" val="4554891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ank You Slide with Blue Background">
    <p:bg>
      <p:bgPr>
        <a:solidFill>
          <a:srgbClr val="0097D9"/>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8F61FBF1-268B-97BD-810D-2179A8733301}"/>
              </a:ext>
            </a:extLst>
          </p:cNvPr>
          <p:cNvSpPr>
            <a:spLocks noGrp="1"/>
          </p:cNvSpPr>
          <p:nvPr>
            <p:ph type="pic" sz="quarter" idx="10" hasCustomPrompt="1"/>
          </p:nvPr>
        </p:nvSpPr>
        <p:spPr>
          <a:xfrm>
            <a:off x="1" y="1364776"/>
            <a:ext cx="7547151" cy="5493223"/>
          </a:xfrm>
          <a:solidFill>
            <a:schemeClr val="bg1">
              <a:lumMod val="65000"/>
            </a:schemeClr>
          </a:solidFill>
        </p:spPr>
        <p:txBody>
          <a:bodyPr tIns="0" rIns="0" bIns="914400" anchor="ctr" anchorCtr="0"/>
          <a:lstStyle>
            <a:lvl1pPr marL="0" indent="0" algn="ctr">
              <a:buNone/>
              <a:defRPr sz="1600">
                <a:solidFill>
                  <a:schemeClr val="bg1"/>
                </a:solidFill>
              </a:defRPr>
            </a:lvl1pPr>
          </a:lstStyle>
          <a:p>
            <a:r>
              <a:rPr lang="en-US"/>
              <a:t>Click icon to add photo</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8" y="116033"/>
            <a:ext cx="7297634" cy="1248743"/>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sp>
        <p:nvSpPr>
          <p:cNvPr id="5" name="Rectangle 4">
            <a:extLst>
              <a:ext uri="{FF2B5EF4-FFF2-40B4-BE49-F238E27FC236}">
                <a16:creationId xmlns:a16="http://schemas.microsoft.com/office/drawing/2014/main" id="{851724A6-3D52-848F-F876-16CA0B267BAD}"/>
              </a:ext>
            </a:extLst>
          </p:cNvPr>
          <p:cNvSpPr/>
          <p:nvPr userDrawn="1"/>
        </p:nvSpPr>
        <p:spPr bwMode="ltGray">
          <a:xfrm>
            <a:off x="7547151" y="0"/>
            <a:ext cx="464167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tx1"/>
              </a:solidFill>
            </a:endParaRPr>
          </a:p>
        </p:txBody>
      </p:sp>
      <p:pic>
        <p:nvPicPr>
          <p:cNvPr id="7" name="Picture 6">
            <a:extLst>
              <a:ext uri="{FF2B5EF4-FFF2-40B4-BE49-F238E27FC236}">
                <a16:creationId xmlns:a16="http://schemas.microsoft.com/office/drawing/2014/main" id="{ED58AF95-F657-9B14-1E4B-CF21B59CF93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bwMode="gray">
          <a:xfrm>
            <a:off x="8236388" y="5554087"/>
            <a:ext cx="3263202" cy="850899"/>
          </a:xfrm>
          <a:prstGeom prst="rect">
            <a:avLst/>
          </a:prstGeom>
        </p:spPr>
      </p:pic>
    </p:spTree>
    <p:extLst>
      <p:ext uri="{BB962C8B-B14F-4D97-AF65-F5344CB8AC3E}">
        <p14:creationId xmlns:p14="http://schemas.microsoft.com/office/powerpoint/2010/main" val="15195612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ogo ">
    <p:bg>
      <p:bgPr>
        <a:solidFill>
          <a:schemeClr val="accent6"/>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4504" y="1602475"/>
            <a:ext cx="364519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7729614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E5C22-499D-4A8A-BDFF-92FF8B330D02}"/>
              </a:ext>
            </a:extLst>
          </p:cNvPr>
          <p:cNvSpPr>
            <a:spLocks noGrp="1"/>
          </p:cNvSpPr>
          <p:nvPr>
            <p:ph type="dt" sz="half" idx="10"/>
          </p:nvPr>
        </p:nvSpPr>
        <p:spPr/>
        <p:txBody>
          <a:bodyPr/>
          <a:lstStyle/>
          <a:p>
            <a:fld id="{0E7AA1CD-3BDA-4FDE-8AB7-35DDDFE02905}" type="datetime1">
              <a:rPr lang="en-US" smtClean="0"/>
              <a:t>9/21/2023</a:t>
            </a:fld>
            <a:endParaRPr lang="en-US"/>
          </a:p>
        </p:txBody>
      </p:sp>
      <p:sp>
        <p:nvSpPr>
          <p:cNvPr id="3" name="Footer Placeholder 2">
            <a:extLst>
              <a:ext uri="{FF2B5EF4-FFF2-40B4-BE49-F238E27FC236}">
                <a16:creationId xmlns:a16="http://schemas.microsoft.com/office/drawing/2014/main" id="{8926D802-9482-4B11-8E2E-8098BE4D7C82}"/>
              </a:ext>
            </a:extLst>
          </p:cNvPr>
          <p:cNvSpPr>
            <a:spLocks noGrp="1"/>
          </p:cNvSpPr>
          <p:nvPr>
            <p:ph type="ftr" sz="quarter" idx="11"/>
          </p:nvPr>
        </p:nvSpPr>
        <p:spPr>
          <a:xfrm>
            <a:off x="581815" y="6452028"/>
            <a:ext cx="65" cy="153888"/>
          </a:xfrm>
        </p:spPr>
        <p:txBody>
          <a:bodyPr/>
          <a:lstStyle/>
          <a:p>
            <a:endParaRPr lang="en-US"/>
          </a:p>
        </p:txBody>
      </p:sp>
      <p:sp>
        <p:nvSpPr>
          <p:cNvPr id="4" name="Slide Number Placeholder 3">
            <a:extLst>
              <a:ext uri="{FF2B5EF4-FFF2-40B4-BE49-F238E27FC236}">
                <a16:creationId xmlns:a16="http://schemas.microsoft.com/office/drawing/2014/main" id="{C4395A30-6ACD-4A43-B126-232FEBEB174E}"/>
              </a:ext>
            </a:extLst>
          </p:cNvPr>
          <p:cNvSpPr>
            <a:spLocks noGrp="1"/>
          </p:cNvSpPr>
          <p:nvPr>
            <p:ph type="sldNum" sz="quarter" idx="12"/>
          </p:nvPr>
        </p:nvSpPr>
        <p:spPr/>
        <p:txBody>
          <a:bodyPr/>
          <a:lstStyle/>
          <a:p>
            <a:fld id="{239E130D-2E98-4B24-A768-FEA10E85366F}" type="slidenum">
              <a:rPr lang="en-US" smtClean="0"/>
              <a:t>‹#›</a:t>
            </a:fld>
            <a:endParaRPr lang="en-US"/>
          </a:p>
        </p:txBody>
      </p:sp>
    </p:spTree>
    <p:extLst>
      <p:ext uri="{BB962C8B-B14F-4D97-AF65-F5344CB8AC3E}">
        <p14:creationId xmlns:p14="http://schemas.microsoft.com/office/powerpoint/2010/main" val="30785611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Cover Option 3">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1DCEC9B8-11BE-CB49-B15A-3124EA19DC89}"/>
              </a:ext>
            </a:extLst>
          </p:cNvPr>
          <p:cNvSpPr>
            <a:spLocks noGrp="1"/>
          </p:cNvSpPr>
          <p:nvPr>
            <p:ph type="pic" sz="quarter" idx="11"/>
          </p:nvPr>
        </p:nvSpPr>
        <p:spPr>
          <a:xfrm>
            <a:off x="1" y="-1"/>
            <a:ext cx="12188824" cy="6857991"/>
          </a:xfrm>
          <a:noFill/>
        </p:spPr>
        <p:txBody>
          <a:bodyPr/>
          <a:lstStyle>
            <a:lvl1pPr>
              <a:defRPr>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5483F0A1-D4C9-EE4D-B937-E7DEC992F3C0}"/>
              </a:ext>
            </a:extLst>
          </p:cNvPr>
          <p:cNvSpPr>
            <a:spLocks noGrp="1"/>
          </p:cNvSpPr>
          <p:nvPr>
            <p:ph type="body" sz="quarter" idx="15" hasCustomPrompt="1"/>
          </p:nvPr>
        </p:nvSpPr>
        <p:spPr>
          <a:xfrm>
            <a:off x="0" y="-11"/>
            <a:ext cx="5889815" cy="6858011"/>
          </a:xfrm>
          <a:gradFill>
            <a:gsLst>
              <a:gs pos="0">
                <a:schemeClr val="bg2"/>
              </a:gs>
              <a:gs pos="85000">
                <a:schemeClr val="bg1">
                  <a:alpha val="50000"/>
                </a:schemeClr>
              </a:gs>
              <a:gs pos="100000">
                <a:schemeClr val="bg1">
                  <a:alpha val="0"/>
                </a:schemeClr>
              </a:gs>
            </a:gsLst>
            <a:lin ang="0" scaled="1"/>
          </a:gradFill>
        </p:spPr>
        <p:txBody>
          <a:bodyPr>
            <a:noAutofit/>
          </a:bodyPr>
          <a:lstStyle>
            <a:lvl1pPr marL="0" indent="0">
              <a:buNone/>
              <a:defRPr/>
            </a:lvl1pPr>
          </a:lstStyle>
          <a:p>
            <a:pPr lvl="0"/>
            <a:r>
              <a:rPr lang="en-US"/>
              <a:t>     </a:t>
            </a:r>
          </a:p>
        </p:txBody>
      </p:sp>
      <p:sp>
        <p:nvSpPr>
          <p:cNvPr id="19" name="Title 16">
            <a:extLst>
              <a:ext uri="{FF2B5EF4-FFF2-40B4-BE49-F238E27FC236}">
                <a16:creationId xmlns:a16="http://schemas.microsoft.com/office/drawing/2014/main" id="{25846903-1E80-1044-A125-F899B076087D}"/>
              </a:ext>
            </a:extLst>
          </p:cNvPr>
          <p:cNvSpPr>
            <a:spLocks noGrp="1"/>
          </p:cNvSpPr>
          <p:nvPr>
            <p:ph type="title" hasCustomPrompt="1"/>
          </p:nvPr>
        </p:nvSpPr>
        <p:spPr>
          <a:xfrm>
            <a:off x="762796" y="2560327"/>
            <a:ext cx="5127019" cy="1771476"/>
          </a:xfrm>
        </p:spPr>
        <p:txBody>
          <a:bodyPr anchor="b" anchorCtr="0">
            <a:noAutofit/>
          </a:bodyPr>
          <a:lstStyle>
            <a:lvl1pPr>
              <a:defRPr sz="4999" cap="all" baseline="0"/>
            </a:lvl1pPr>
          </a:lstStyle>
          <a:p>
            <a:r>
              <a:rPr lang="en-US"/>
              <a:t>CLICK HERE TO EDIT HEADLINE</a:t>
            </a:r>
          </a:p>
        </p:txBody>
      </p:sp>
      <p:sp>
        <p:nvSpPr>
          <p:cNvPr id="20" name="Text Placeholder 21">
            <a:extLst>
              <a:ext uri="{FF2B5EF4-FFF2-40B4-BE49-F238E27FC236}">
                <a16:creationId xmlns:a16="http://schemas.microsoft.com/office/drawing/2014/main" id="{EF65EEB0-802A-DF49-BBCD-9C0E80FABD02}"/>
              </a:ext>
            </a:extLst>
          </p:cNvPr>
          <p:cNvSpPr>
            <a:spLocks noGrp="1"/>
          </p:cNvSpPr>
          <p:nvPr>
            <p:ph type="body" sz="quarter" idx="14" hasCustomPrompt="1"/>
          </p:nvPr>
        </p:nvSpPr>
        <p:spPr>
          <a:xfrm>
            <a:off x="762947" y="4765432"/>
            <a:ext cx="5126869" cy="487363"/>
          </a:xfrm>
        </p:spPr>
        <p:txBody>
          <a:bodyPr>
            <a:noAutofit/>
          </a:bodyPr>
          <a:lstStyle>
            <a:lvl1pPr marL="0" indent="0">
              <a:buNone/>
              <a:defRPr cap="all" spc="300" baseline="0">
                <a:solidFill>
                  <a:schemeClr val="accent1"/>
                </a:solidFill>
              </a:defRPr>
            </a:lvl1pPr>
            <a:lvl2pPr marL="457063" indent="0">
              <a:buNone/>
              <a:defRPr spc="300"/>
            </a:lvl2pPr>
            <a:lvl3pPr marL="914126" indent="0">
              <a:buNone/>
              <a:defRPr spc="300"/>
            </a:lvl3pPr>
            <a:lvl4pPr marL="1371189" indent="0">
              <a:buNone/>
              <a:defRPr spc="300"/>
            </a:lvl4pPr>
            <a:lvl5pPr marL="1828251" indent="0">
              <a:buNone/>
              <a:defRPr spc="300"/>
            </a:lvl5pPr>
          </a:lstStyle>
          <a:p>
            <a:pPr lvl="0"/>
            <a:r>
              <a:rPr lang="en-US"/>
              <a:t>CLICK TO EDIT SUBHEAD</a:t>
            </a:r>
          </a:p>
        </p:txBody>
      </p:sp>
      <p:sp>
        <p:nvSpPr>
          <p:cNvPr id="23" name="Picture Placeholder 6">
            <a:extLst>
              <a:ext uri="{FF2B5EF4-FFF2-40B4-BE49-F238E27FC236}">
                <a16:creationId xmlns:a16="http://schemas.microsoft.com/office/drawing/2014/main" id="{52278ECE-3539-B341-AF61-DACB392DD19D}"/>
              </a:ext>
            </a:extLst>
          </p:cNvPr>
          <p:cNvSpPr>
            <a:spLocks noGrp="1"/>
          </p:cNvSpPr>
          <p:nvPr>
            <p:ph type="pic" sz="quarter" idx="16" hasCustomPrompt="1"/>
          </p:nvPr>
        </p:nvSpPr>
        <p:spPr>
          <a:xfrm>
            <a:off x="799092" y="999874"/>
            <a:ext cx="917673" cy="917912"/>
          </a:xfrm>
          <a:blipFill>
            <a:blip r:embed="rId2"/>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3198143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Option 3">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bwMode="black">
          <a:xfrm>
            <a:off x="3359941" y="2599124"/>
            <a:ext cx="5468944" cy="1287076"/>
            <a:chOff x="4856883" y="4633091"/>
            <a:chExt cx="2787883" cy="656108"/>
          </a:xfrm>
        </p:grpSpPr>
        <p:grpSp>
          <p:nvGrpSpPr>
            <p:cNvPr id="26" name="Group 25"/>
            <p:cNvGrpSpPr/>
            <p:nvPr/>
          </p:nvGrpSpPr>
          <p:grpSpPr bwMode="black">
            <a:xfrm>
              <a:off x="5713412" y="4854308"/>
              <a:ext cx="1931354" cy="258521"/>
              <a:chOff x="3046414" y="3021011"/>
              <a:chExt cx="6095999" cy="815977"/>
            </a:xfrm>
          </p:grpSpPr>
          <p:sp>
            <p:nvSpPr>
              <p:cNvPr id="11" name="Freeform 5"/>
              <p:cNvSpPr>
                <a:spLocks/>
              </p:cNvSpPr>
              <p:nvPr/>
            </p:nvSpPr>
            <p:spPr bwMode="black">
              <a:xfrm>
                <a:off x="3046414" y="3021011"/>
                <a:ext cx="371475" cy="652464"/>
              </a:xfrm>
              <a:custGeom>
                <a:avLst/>
                <a:gdLst>
                  <a:gd name="T0" fmla="*/ 0 w 99"/>
                  <a:gd name="T1" fmla="*/ 0 h 172"/>
                  <a:gd name="T2" fmla="*/ 18 w 99"/>
                  <a:gd name="T3" fmla="*/ 0 h 172"/>
                  <a:gd name="T4" fmla="*/ 22 w 99"/>
                  <a:gd name="T5" fmla="*/ 1 h 172"/>
                  <a:gd name="T6" fmla="*/ 24 w 99"/>
                  <a:gd name="T7" fmla="*/ 6 h 172"/>
                  <a:gd name="T8" fmla="*/ 24 w 99"/>
                  <a:gd name="T9" fmla="*/ 101 h 172"/>
                  <a:gd name="T10" fmla="*/ 51 w 99"/>
                  <a:gd name="T11" fmla="*/ 74 h 172"/>
                  <a:gd name="T12" fmla="*/ 70 w 99"/>
                  <a:gd name="T13" fmla="*/ 50 h 172"/>
                  <a:gd name="T14" fmla="*/ 88 w 99"/>
                  <a:gd name="T15" fmla="*/ 50 h 172"/>
                  <a:gd name="T16" fmla="*/ 92 w 99"/>
                  <a:gd name="T17" fmla="*/ 54 h 172"/>
                  <a:gd name="T18" fmla="*/ 90 w 99"/>
                  <a:gd name="T19" fmla="*/ 60 h 172"/>
                  <a:gd name="T20" fmla="*/ 83 w 99"/>
                  <a:gd name="T21" fmla="*/ 69 h 172"/>
                  <a:gd name="T22" fmla="*/ 73 w 99"/>
                  <a:gd name="T23" fmla="*/ 81 h 172"/>
                  <a:gd name="T24" fmla="*/ 60 w 99"/>
                  <a:gd name="T25" fmla="*/ 94 h 172"/>
                  <a:gd name="T26" fmla="*/ 45 w 99"/>
                  <a:gd name="T27" fmla="*/ 107 h 172"/>
                  <a:gd name="T28" fmla="*/ 61 w 99"/>
                  <a:gd name="T29" fmla="*/ 122 h 172"/>
                  <a:gd name="T30" fmla="*/ 75 w 99"/>
                  <a:gd name="T31" fmla="*/ 137 h 172"/>
                  <a:gd name="T32" fmla="*/ 88 w 99"/>
                  <a:gd name="T33" fmla="*/ 153 h 172"/>
                  <a:gd name="T34" fmla="*/ 99 w 99"/>
                  <a:gd name="T35" fmla="*/ 172 h 172"/>
                  <a:gd name="T36" fmla="*/ 77 w 99"/>
                  <a:gd name="T37" fmla="*/ 172 h 172"/>
                  <a:gd name="T38" fmla="*/ 72 w 99"/>
                  <a:gd name="T39" fmla="*/ 171 h 172"/>
                  <a:gd name="T40" fmla="*/ 69 w 99"/>
                  <a:gd name="T41" fmla="*/ 167 h 172"/>
                  <a:gd name="T42" fmla="*/ 61 w 99"/>
                  <a:gd name="T43" fmla="*/ 153 h 172"/>
                  <a:gd name="T44" fmla="*/ 50 w 99"/>
                  <a:gd name="T45" fmla="*/ 141 h 172"/>
                  <a:gd name="T46" fmla="*/ 38 w 99"/>
                  <a:gd name="T47" fmla="*/ 128 h 172"/>
                  <a:gd name="T48" fmla="*/ 24 w 99"/>
                  <a:gd name="T49" fmla="*/ 115 h 172"/>
                  <a:gd name="T50" fmla="*/ 24 w 99"/>
                  <a:gd name="T51" fmla="*/ 172 h 172"/>
                  <a:gd name="T52" fmla="*/ 5 w 99"/>
                  <a:gd name="T53" fmla="*/ 172 h 172"/>
                  <a:gd name="T54" fmla="*/ 0 w 99"/>
                  <a:gd name="T55" fmla="*/ 167 h 172"/>
                  <a:gd name="T56" fmla="*/ 0 w 99"/>
                  <a:gd name="T57"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72">
                    <a:moveTo>
                      <a:pt x="0" y="0"/>
                    </a:moveTo>
                    <a:cubicBezTo>
                      <a:pt x="18" y="0"/>
                      <a:pt x="18" y="0"/>
                      <a:pt x="18" y="0"/>
                    </a:cubicBezTo>
                    <a:cubicBezTo>
                      <a:pt x="20" y="0"/>
                      <a:pt x="21" y="0"/>
                      <a:pt x="22" y="1"/>
                    </a:cubicBezTo>
                    <a:cubicBezTo>
                      <a:pt x="23" y="2"/>
                      <a:pt x="24" y="4"/>
                      <a:pt x="24" y="6"/>
                    </a:cubicBezTo>
                    <a:cubicBezTo>
                      <a:pt x="24" y="101"/>
                      <a:pt x="24" y="101"/>
                      <a:pt x="24" y="101"/>
                    </a:cubicBezTo>
                    <a:cubicBezTo>
                      <a:pt x="35" y="92"/>
                      <a:pt x="44" y="83"/>
                      <a:pt x="51" y="74"/>
                    </a:cubicBezTo>
                    <a:cubicBezTo>
                      <a:pt x="58" y="66"/>
                      <a:pt x="65" y="58"/>
                      <a:pt x="70" y="50"/>
                    </a:cubicBezTo>
                    <a:cubicBezTo>
                      <a:pt x="88" y="50"/>
                      <a:pt x="88" y="50"/>
                      <a:pt x="88" y="50"/>
                    </a:cubicBezTo>
                    <a:cubicBezTo>
                      <a:pt x="91" y="50"/>
                      <a:pt x="92" y="52"/>
                      <a:pt x="92" y="54"/>
                    </a:cubicBezTo>
                    <a:cubicBezTo>
                      <a:pt x="92" y="56"/>
                      <a:pt x="91" y="58"/>
                      <a:pt x="90" y="60"/>
                    </a:cubicBezTo>
                    <a:cubicBezTo>
                      <a:pt x="88" y="63"/>
                      <a:pt x="86" y="65"/>
                      <a:pt x="83" y="69"/>
                    </a:cubicBezTo>
                    <a:cubicBezTo>
                      <a:pt x="81" y="73"/>
                      <a:pt x="77" y="77"/>
                      <a:pt x="73" y="81"/>
                    </a:cubicBezTo>
                    <a:cubicBezTo>
                      <a:pt x="69" y="85"/>
                      <a:pt x="65" y="90"/>
                      <a:pt x="60" y="94"/>
                    </a:cubicBezTo>
                    <a:cubicBezTo>
                      <a:pt x="55" y="99"/>
                      <a:pt x="50" y="103"/>
                      <a:pt x="45" y="107"/>
                    </a:cubicBezTo>
                    <a:cubicBezTo>
                      <a:pt x="51" y="112"/>
                      <a:pt x="57" y="117"/>
                      <a:pt x="61" y="122"/>
                    </a:cubicBezTo>
                    <a:cubicBezTo>
                      <a:pt x="66" y="126"/>
                      <a:pt x="71" y="132"/>
                      <a:pt x="75" y="137"/>
                    </a:cubicBezTo>
                    <a:cubicBezTo>
                      <a:pt x="80" y="142"/>
                      <a:pt x="84" y="148"/>
                      <a:pt x="88" y="153"/>
                    </a:cubicBezTo>
                    <a:cubicBezTo>
                      <a:pt x="92" y="159"/>
                      <a:pt x="95" y="166"/>
                      <a:pt x="99" y="172"/>
                    </a:cubicBezTo>
                    <a:cubicBezTo>
                      <a:pt x="77" y="172"/>
                      <a:pt x="77" y="172"/>
                      <a:pt x="77" y="172"/>
                    </a:cubicBezTo>
                    <a:cubicBezTo>
                      <a:pt x="75" y="172"/>
                      <a:pt x="73" y="172"/>
                      <a:pt x="72" y="171"/>
                    </a:cubicBezTo>
                    <a:cubicBezTo>
                      <a:pt x="71" y="170"/>
                      <a:pt x="70" y="169"/>
                      <a:pt x="69" y="167"/>
                    </a:cubicBezTo>
                    <a:cubicBezTo>
                      <a:pt x="67" y="162"/>
                      <a:pt x="64" y="158"/>
                      <a:pt x="61" y="153"/>
                    </a:cubicBezTo>
                    <a:cubicBezTo>
                      <a:pt x="57" y="149"/>
                      <a:pt x="54" y="145"/>
                      <a:pt x="50" y="141"/>
                    </a:cubicBezTo>
                    <a:cubicBezTo>
                      <a:pt x="47" y="137"/>
                      <a:pt x="43" y="132"/>
                      <a:pt x="38" y="128"/>
                    </a:cubicBezTo>
                    <a:cubicBezTo>
                      <a:pt x="34" y="124"/>
                      <a:pt x="29" y="119"/>
                      <a:pt x="24" y="115"/>
                    </a:cubicBezTo>
                    <a:cubicBezTo>
                      <a:pt x="24" y="172"/>
                      <a:pt x="24" y="172"/>
                      <a:pt x="24" y="172"/>
                    </a:cubicBezTo>
                    <a:cubicBezTo>
                      <a:pt x="5" y="172"/>
                      <a:pt x="5" y="172"/>
                      <a:pt x="5" y="172"/>
                    </a:cubicBezTo>
                    <a:cubicBezTo>
                      <a:pt x="2" y="172"/>
                      <a:pt x="0" y="170"/>
                      <a:pt x="0" y="16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2" name="Freeform 6"/>
              <p:cNvSpPr>
                <a:spLocks noEditPoints="1"/>
              </p:cNvSpPr>
              <p:nvPr/>
            </p:nvSpPr>
            <p:spPr bwMode="black">
              <a:xfrm>
                <a:off x="3444876" y="3198810"/>
                <a:ext cx="360362" cy="487363"/>
              </a:xfrm>
              <a:custGeom>
                <a:avLst/>
                <a:gdLst>
                  <a:gd name="T0" fmla="*/ 23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4 w 96"/>
                  <a:gd name="T49" fmla="*/ 73 h 128"/>
                  <a:gd name="T50" fmla="*/ 23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5" y="85"/>
                      <a:pt x="26" y="90"/>
                    </a:cubicBezTo>
                    <a:cubicBezTo>
                      <a:pt x="27" y="94"/>
                      <a:pt x="29"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1" y="86"/>
                      <a:pt x="0" y="76"/>
                      <a:pt x="0" y="65"/>
                    </a:cubicBezTo>
                    <a:cubicBezTo>
                      <a:pt x="0" y="53"/>
                      <a:pt x="1" y="43"/>
                      <a:pt x="4" y="35"/>
                    </a:cubicBezTo>
                    <a:cubicBezTo>
                      <a:pt x="6" y="27"/>
                      <a:pt x="9" y="20"/>
                      <a:pt x="13" y="15"/>
                    </a:cubicBezTo>
                    <a:cubicBezTo>
                      <a:pt x="17" y="10"/>
                      <a:pt x="23" y="6"/>
                      <a:pt x="29" y="4"/>
                    </a:cubicBezTo>
                    <a:cubicBezTo>
                      <a:pt x="35" y="1"/>
                      <a:pt x="42" y="0"/>
                      <a:pt x="51" y="0"/>
                    </a:cubicBezTo>
                    <a:cubicBezTo>
                      <a:pt x="60" y="0"/>
                      <a:pt x="67" y="2"/>
                      <a:pt x="73" y="4"/>
                    </a:cubicBezTo>
                    <a:cubicBezTo>
                      <a:pt x="79" y="7"/>
                      <a:pt x="84" y="10"/>
                      <a:pt x="87" y="15"/>
                    </a:cubicBezTo>
                    <a:cubicBezTo>
                      <a:pt x="91" y="19"/>
                      <a:pt x="93" y="25"/>
                      <a:pt x="94" y="31"/>
                    </a:cubicBezTo>
                    <a:cubicBezTo>
                      <a:pt x="96" y="37"/>
                      <a:pt x="96" y="43"/>
                      <a:pt x="96" y="50"/>
                    </a:cubicBezTo>
                    <a:cubicBezTo>
                      <a:pt x="96" y="55"/>
                      <a:pt x="96" y="59"/>
                      <a:pt x="95" y="63"/>
                    </a:cubicBezTo>
                    <a:cubicBezTo>
                      <a:pt x="95" y="68"/>
                      <a:pt x="94" y="71"/>
                      <a:pt x="94" y="73"/>
                    </a:cubicBezTo>
                    <a:lnTo>
                      <a:pt x="23"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29" y="29"/>
                    </a:cubicBezTo>
                    <a:cubicBezTo>
                      <a:pt x="27" y="32"/>
                      <a:pt x="26" y="36"/>
                      <a:pt x="25" y="40"/>
                    </a:cubicBezTo>
                    <a:cubicBezTo>
                      <a:pt x="24" y="45"/>
                      <a:pt x="24"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3" name="Freeform 7"/>
              <p:cNvSpPr>
                <a:spLocks noEditPoints="1"/>
              </p:cNvSpPr>
              <p:nvPr/>
            </p:nvSpPr>
            <p:spPr bwMode="black">
              <a:xfrm>
                <a:off x="3890964" y="3198810"/>
                <a:ext cx="361949" cy="487363"/>
              </a:xfrm>
              <a:custGeom>
                <a:avLst/>
                <a:gdLst>
                  <a:gd name="T0" fmla="*/ 24 w 96"/>
                  <a:gd name="T1" fmla="*/ 73 h 128"/>
                  <a:gd name="T2" fmla="*/ 26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7 w 96"/>
                  <a:gd name="T19" fmla="*/ 126 h 128"/>
                  <a:gd name="T20" fmla="*/ 54 w 96"/>
                  <a:gd name="T21" fmla="*/ 128 h 128"/>
                  <a:gd name="T22" fmla="*/ 30 w 96"/>
                  <a:gd name="T23" fmla="*/ 125 h 128"/>
                  <a:gd name="T24" fmla="*/ 13 w 96"/>
                  <a:gd name="T25" fmla="*/ 114 h 128"/>
                  <a:gd name="T26" fmla="*/ 4 w 96"/>
                  <a:gd name="T27" fmla="*/ 94 h 128"/>
                  <a:gd name="T28" fmla="*/ 0 w 96"/>
                  <a:gd name="T29" fmla="*/ 65 h 128"/>
                  <a:gd name="T30" fmla="*/ 4 w 96"/>
                  <a:gd name="T31" fmla="*/ 35 h 128"/>
                  <a:gd name="T32" fmla="*/ 13 w 96"/>
                  <a:gd name="T33" fmla="*/ 15 h 128"/>
                  <a:gd name="T34" fmla="*/ 29 w 96"/>
                  <a:gd name="T35" fmla="*/ 4 h 128"/>
                  <a:gd name="T36" fmla="*/ 51 w 96"/>
                  <a:gd name="T37" fmla="*/ 0 h 128"/>
                  <a:gd name="T38" fmla="*/ 73 w 96"/>
                  <a:gd name="T39" fmla="*/ 4 h 128"/>
                  <a:gd name="T40" fmla="*/ 87 w 96"/>
                  <a:gd name="T41" fmla="*/ 15 h 128"/>
                  <a:gd name="T42" fmla="*/ 94 w 96"/>
                  <a:gd name="T43" fmla="*/ 31 h 128"/>
                  <a:gd name="T44" fmla="*/ 96 w 96"/>
                  <a:gd name="T45" fmla="*/ 50 h 128"/>
                  <a:gd name="T46" fmla="*/ 96 w 96"/>
                  <a:gd name="T47" fmla="*/ 63 h 128"/>
                  <a:gd name="T48" fmla="*/ 94 w 96"/>
                  <a:gd name="T49" fmla="*/ 73 h 128"/>
                  <a:gd name="T50" fmla="*/ 24 w 96"/>
                  <a:gd name="T51" fmla="*/ 73 h 128"/>
                  <a:gd name="T52" fmla="*/ 74 w 96"/>
                  <a:gd name="T53" fmla="*/ 56 h 128"/>
                  <a:gd name="T54" fmla="*/ 74 w 96"/>
                  <a:gd name="T55" fmla="*/ 53 h 128"/>
                  <a:gd name="T56" fmla="*/ 74 w 96"/>
                  <a:gd name="T57" fmla="*/ 49 h 128"/>
                  <a:gd name="T58" fmla="*/ 70 w 96"/>
                  <a:gd name="T59" fmla="*/ 26 h 128"/>
                  <a:gd name="T60" fmla="*/ 51 w 96"/>
                  <a:gd name="T61" fmla="*/ 19 h 128"/>
                  <a:gd name="T62" fmla="*/ 38 w 96"/>
                  <a:gd name="T63" fmla="*/ 21 h 128"/>
                  <a:gd name="T64" fmla="*/ 30 w 96"/>
                  <a:gd name="T65" fmla="*/ 29 h 128"/>
                  <a:gd name="T66" fmla="*/ 25 w 96"/>
                  <a:gd name="T67" fmla="*/ 40 h 128"/>
                  <a:gd name="T68" fmla="*/ 24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4" y="73"/>
                    </a:moveTo>
                    <a:cubicBezTo>
                      <a:pt x="24" y="80"/>
                      <a:pt x="25" y="85"/>
                      <a:pt x="26" y="90"/>
                    </a:cubicBezTo>
                    <a:cubicBezTo>
                      <a:pt x="27" y="94"/>
                      <a:pt x="29" y="98"/>
                      <a:pt x="31" y="100"/>
                    </a:cubicBezTo>
                    <a:cubicBezTo>
                      <a:pt x="34" y="103"/>
                      <a:pt x="38" y="105"/>
                      <a:pt x="42" y="107"/>
                    </a:cubicBezTo>
                    <a:cubicBezTo>
                      <a:pt x="46" y="108"/>
                      <a:pt x="52" y="109"/>
                      <a:pt x="59" y="109"/>
                    </a:cubicBezTo>
                    <a:cubicBezTo>
                      <a:pt x="66" y="109"/>
                      <a:pt x="71" y="108"/>
                      <a:pt x="76" y="108"/>
                    </a:cubicBezTo>
                    <a:cubicBezTo>
                      <a:pt x="81" y="107"/>
                      <a:pt x="85" y="107"/>
                      <a:pt x="87" y="107"/>
                    </a:cubicBezTo>
                    <a:cubicBezTo>
                      <a:pt x="91" y="107"/>
                      <a:pt x="92" y="108"/>
                      <a:pt x="92" y="112"/>
                    </a:cubicBezTo>
                    <a:cubicBezTo>
                      <a:pt x="92" y="122"/>
                      <a:pt x="92" y="122"/>
                      <a:pt x="92" y="122"/>
                    </a:cubicBezTo>
                    <a:cubicBezTo>
                      <a:pt x="89" y="124"/>
                      <a:pt x="83" y="125"/>
                      <a:pt x="77" y="126"/>
                    </a:cubicBezTo>
                    <a:cubicBezTo>
                      <a:pt x="70" y="127"/>
                      <a:pt x="62" y="128"/>
                      <a:pt x="54" y="128"/>
                    </a:cubicBezTo>
                    <a:cubicBezTo>
                      <a:pt x="45" y="128"/>
                      <a:pt x="37" y="127"/>
                      <a:pt x="30" y="125"/>
                    </a:cubicBezTo>
                    <a:cubicBezTo>
                      <a:pt x="23" y="122"/>
                      <a:pt x="18" y="119"/>
                      <a:pt x="13" y="114"/>
                    </a:cubicBezTo>
                    <a:cubicBezTo>
                      <a:pt x="9" y="109"/>
                      <a:pt x="6" y="102"/>
                      <a:pt x="4" y="94"/>
                    </a:cubicBezTo>
                    <a:cubicBezTo>
                      <a:pt x="2" y="86"/>
                      <a:pt x="0" y="76"/>
                      <a:pt x="0" y="65"/>
                    </a:cubicBezTo>
                    <a:cubicBezTo>
                      <a:pt x="0" y="53"/>
                      <a:pt x="2" y="43"/>
                      <a:pt x="4" y="35"/>
                    </a:cubicBezTo>
                    <a:cubicBezTo>
                      <a:pt x="6" y="27"/>
                      <a:pt x="9" y="20"/>
                      <a:pt x="13" y="15"/>
                    </a:cubicBezTo>
                    <a:cubicBezTo>
                      <a:pt x="17" y="10"/>
                      <a:pt x="23" y="6"/>
                      <a:pt x="29" y="4"/>
                    </a:cubicBezTo>
                    <a:cubicBezTo>
                      <a:pt x="35" y="1"/>
                      <a:pt x="42" y="0"/>
                      <a:pt x="51" y="0"/>
                    </a:cubicBezTo>
                    <a:cubicBezTo>
                      <a:pt x="60" y="0"/>
                      <a:pt x="68" y="2"/>
                      <a:pt x="73" y="4"/>
                    </a:cubicBezTo>
                    <a:cubicBezTo>
                      <a:pt x="79" y="7"/>
                      <a:pt x="84" y="10"/>
                      <a:pt x="87" y="15"/>
                    </a:cubicBezTo>
                    <a:cubicBezTo>
                      <a:pt x="91" y="19"/>
                      <a:pt x="93" y="25"/>
                      <a:pt x="94" y="31"/>
                    </a:cubicBezTo>
                    <a:cubicBezTo>
                      <a:pt x="96" y="37"/>
                      <a:pt x="96" y="43"/>
                      <a:pt x="96" y="50"/>
                    </a:cubicBezTo>
                    <a:cubicBezTo>
                      <a:pt x="96" y="55"/>
                      <a:pt x="96" y="59"/>
                      <a:pt x="96" y="63"/>
                    </a:cubicBezTo>
                    <a:cubicBezTo>
                      <a:pt x="95" y="68"/>
                      <a:pt x="94" y="71"/>
                      <a:pt x="94" y="73"/>
                    </a:cubicBezTo>
                    <a:lnTo>
                      <a:pt x="24" y="73"/>
                    </a:lnTo>
                    <a:close/>
                    <a:moveTo>
                      <a:pt x="74" y="56"/>
                    </a:moveTo>
                    <a:cubicBezTo>
                      <a:pt x="74" y="55"/>
                      <a:pt x="74" y="53"/>
                      <a:pt x="74" y="53"/>
                    </a:cubicBezTo>
                    <a:cubicBezTo>
                      <a:pt x="74" y="52"/>
                      <a:pt x="74" y="51"/>
                      <a:pt x="74" y="49"/>
                    </a:cubicBezTo>
                    <a:cubicBezTo>
                      <a:pt x="74" y="39"/>
                      <a:pt x="73" y="32"/>
                      <a:pt x="70" y="26"/>
                    </a:cubicBezTo>
                    <a:cubicBezTo>
                      <a:pt x="67" y="21"/>
                      <a:pt x="60" y="19"/>
                      <a:pt x="51" y="19"/>
                    </a:cubicBezTo>
                    <a:cubicBezTo>
                      <a:pt x="46" y="19"/>
                      <a:pt x="41" y="19"/>
                      <a:pt x="38" y="21"/>
                    </a:cubicBezTo>
                    <a:cubicBezTo>
                      <a:pt x="34" y="23"/>
                      <a:pt x="32" y="25"/>
                      <a:pt x="30" y="29"/>
                    </a:cubicBezTo>
                    <a:cubicBezTo>
                      <a:pt x="27" y="32"/>
                      <a:pt x="26" y="36"/>
                      <a:pt x="25" y="40"/>
                    </a:cubicBezTo>
                    <a:cubicBezTo>
                      <a:pt x="24" y="45"/>
                      <a:pt x="24" y="50"/>
                      <a:pt x="24"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4" name="Freeform 8"/>
              <p:cNvSpPr>
                <a:spLocks noEditPoints="1"/>
              </p:cNvSpPr>
              <p:nvPr/>
            </p:nvSpPr>
            <p:spPr bwMode="black">
              <a:xfrm>
                <a:off x="4327526" y="3201985"/>
                <a:ext cx="398462" cy="627062"/>
              </a:xfrm>
              <a:custGeom>
                <a:avLst/>
                <a:gdLst>
                  <a:gd name="T0" fmla="*/ 61 w 106"/>
                  <a:gd name="T1" fmla="*/ 126 h 165"/>
                  <a:gd name="T2" fmla="*/ 44 w 106"/>
                  <a:gd name="T3" fmla="*/ 123 h 165"/>
                  <a:gd name="T4" fmla="*/ 32 w 106"/>
                  <a:gd name="T5" fmla="*/ 118 h 165"/>
                  <a:gd name="T6" fmla="*/ 32 w 106"/>
                  <a:gd name="T7" fmla="*/ 165 h 165"/>
                  <a:gd name="T8" fmla="*/ 14 w 106"/>
                  <a:gd name="T9" fmla="*/ 165 h 165"/>
                  <a:gd name="T10" fmla="*/ 8 w 106"/>
                  <a:gd name="T11" fmla="*/ 160 h 165"/>
                  <a:gd name="T12" fmla="*/ 8 w 106"/>
                  <a:gd name="T13" fmla="*/ 79 h 165"/>
                  <a:gd name="T14" fmla="*/ 8 w 106"/>
                  <a:gd name="T15" fmla="*/ 51 h 165"/>
                  <a:gd name="T16" fmla="*/ 9 w 106"/>
                  <a:gd name="T17" fmla="*/ 22 h 165"/>
                  <a:gd name="T18" fmla="*/ 5 w 106"/>
                  <a:gd name="T19" fmla="*/ 22 h 165"/>
                  <a:gd name="T20" fmla="*/ 0 w 106"/>
                  <a:gd name="T21" fmla="*/ 17 h 165"/>
                  <a:gd name="T22" fmla="*/ 0 w 106"/>
                  <a:gd name="T23" fmla="*/ 5 h 165"/>
                  <a:gd name="T24" fmla="*/ 9 w 106"/>
                  <a:gd name="T25" fmla="*/ 3 h 165"/>
                  <a:gd name="T26" fmla="*/ 21 w 106"/>
                  <a:gd name="T27" fmla="*/ 2 h 165"/>
                  <a:gd name="T28" fmla="*/ 34 w 106"/>
                  <a:gd name="T29" fmla="*/ 1 h 165"/>
                  <a:gd name="T30" fmla="*/ 47 w 106"/>
                  <a:gd name="T31" fmla="*/ 0 h 165"/>
                  <a:gd name="T32" fmla="*/ 74 w 106"/>
                  <a:gd name="T33" fmla="*/ 3 h 165"/>
                  <a:gd name="T34" fmla="*/ 92 w 106"/>
                  <a:gd name="T35" fmla="*/ 14 h 165"/>
                  <a:gd name="T36" fmla="*/ 102 w 106"/>
                  <a:gd name="T37" fmla="*/ 33 h 165"/>
                  <a:gd name="T38" fmla="*/ 106 w 106"/>
                  <a:gd name="T39" fmla="*/ 63 h 165"/>
                  <a:gd name="T40" fmla="*/ 95 w 106"/>
                  <a:gd name="T41" fmla="*/ 111 h 165"/>
                  <a:gd name="T42" fmla="*/ 61 w 106"/>
                  <a:gd name="T43" fmla="*/ 126 h 165"/>
                  <a:gd name="T44" fmla="*/ 54 w 106"/>
                  <a:gd name="T45" fmla="*/ 107 h 165"/>
                  <a:gd name="T46" fmla="*/ 66 w 106"/>
                  <a:gd name="T47" fmla="*/ 105 h 165"/>
                  <a:gd name="T48" fmla="*/ 75 w 106"/>
                  <a:gd name="T49" fmla="*/ 98 h 165"/>
                  <a:gd name="T50" fmla="*/ 80 w 106"/>
                  <a:gd name="T51" fmla="*/ 84 h 165"/>
                  <a:gd name="T52" fmla="*/ 81 w 106"/>
                  <a:gd name="T53" fmla="*/ 63 h 165"/>
                  <a:gd name="T54" fmla="*/ 80 w 106"/>
                  <a:gd name="T55" fmla="*/ 43 h 165"/>
                  <a:gd name="T56" fmla="*/ 75 w 106"/>
                  <a:gd name="T57" fmla="*/ 29 h 165"/>
                  <a:gd name="T58" fmla="*/ 64 w 106"/>
                  <a:gd name="T59" fmla="*/ 22 h 165"/>
                  <a:gd name="T60" fmla="*/ 47 w 106"/>
                  <a:gd name="T61" fmla="*/ 19 h 165"/>
                  <a:gd name="T62" fmla="*/ 40 w 106"/>
                  <a:gd name="T63" fmla="*/ 20 h 165"/>
                  <a:gd name="T64" fmla="*/ 32 w 106"/>
                  <a:gd name="T65" fmla="*/ 20 h 165"/>
                  <a:gd name="T66" fmla="*/ 32 w 106"/>
                  <a:gd name="T67" fmla="*/ 102 h 165"/>
                  <a:gd name="T68" fmla="*/ 42 w 106"/>
                  <a:gd name="T69" fmla="*/ 105 h 165"/>
                  <a:gd name="T70" fmla="*/ 54 w 106"/>
                  <a:gd name="T71" fmla="*/ 10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65">
                    <a:moveTo>
                      <a:pt x="61" y="126"/>
                    </a:moveTo>
                    <a:cubicBezTo>
                      <a:pt x="54" y="126"/>
                      <a:pt x="48" y="125"/>
                      <a:pt x="44" y="123"/>
                    </a:cubicBezTo>
                    <a:cubicBezTo>
                      <a:pt x="39" y="122"/>
                      <a:pt x="35" y="120"/>
                      <a:pt x="32" y="118"/>
                    </a:cubicBezTo>
                    <a:cubicBezTo>
                      <a:pt x="32" y="165"/>
                      <a:pt x="32" y="165"/>
                      <a:pt x="32" y="165"/>
                    </a:cubicBezTo>
                    <a:cubicBezTo>
                      <a:pt x="14" y="165"/>
                      <a:pt x="14" y="165"/>
                      <a:pt x="14" y="165"/>
                    </a:cubicBezTo>
                    <a:cubicBezTo>
                      <a:pt x="10" y="165"/>
                      <a:pt x="8" y="163"/>
                      <a:pt x="8" y="160"/>
                    </a:cubicBezTo>
                    <a:cubicBezTo>
                      <a:pt x="8" y="79"/>
                      <a:pt x="8" y="79"/>
                      <a:pt x="8" y="79"/>
                    </a:cubicBezTo>
                    <a:cubicBezTo>
                      <a:pt x="8" y="70"/>
                      <a:pt x="8" y="60"/>
                      <a:pt x="8" y="51"/>
                    </a:cubicBezTo>
                    <a:cubicBezTo>
                      <a:pt x="8" y="41"/>
                      <a:pt x="9" y="31"/>
                      <a:pt x="9" y="22"/>
                    </a:cubicBezTo>
                    <a:cubicBezTo>
                      <a:pt x="5" y="22"/>
                      <a:pt x="5" y="22"/>
                      <a:pt x="5" y="22"/>
                    </a:cubicBezTo>
                    <a:cubicBezTo>
                      <a:pt x="2" y="22"/>
                      <a:pt x="0" y="20"/>
                      <a:pt x="0" y="17"/>
                    </a:cubicBezTo>
                    <a:cubicBezTo>
                      <a:pt x="0" y="5"/>
                      <a:pt x="0" y="5"/>
                      <a:pt x="0" y="5"/>
                    </a:cubicBezTo>
                    <a:cubicBezTo>
                      <a:pt x="2" y="5"/>
                      <a:pt x="5" y="4"/>
                      <a:pt x="9" y="3"/>
                    </a:cubicBezTo>
                    <a:cubicBezTo>
                      <a:pt x="13" y="3"/>
                      <a:pt x="16" y="2"/>
                      <a:pt x="21" y="2"/>
                    </a:cubicBezTo>
                    <a:cubicBezTo>
                      <a:pt x="25" y="2"/>
                      <a:pt x="29" y="1"/>
                      <a:pt x="34" y="1"/>
                    </a:cubicBezTo>
                    <a:cubicBezTo>
                      <a:pt x="38" y="1"/>
                      <a:pt x="43" y="0"/>
                      <a:pt x="47" y="0"/>
                    </a:cubicBezTo>
                    <a:cubicBezTo>
                      <a:pt x="57" y="0"/>
                      <a:pt x="66" y="1"/>
                      <a:pt x="74" y="3"/>
                    </a:cubicBezTo>
                    <a:cubicBezTo>
                      <a:pt x="81" y="5"/>
                      <a:pt x="87" y="9"/>
                      <a:pt x="92" y="14"/>
                    </a:cubicBezTo>
                    <a:cubicBezTo>
                      <a:pt x="97" y="18"/>
                      <a:pt x="100" y="25"/>
                      <a:pt x="102" y="33"/>
                    </a:cubicBezTo>
                    <a:cubicBezTo>
                      <a:pt x="105" y="41"/>
                      <a:pt x="106" y="51"/>
                      <a:pt x="106" y="63"/>
                    </a:cubicBezTo>
                    <a:cubicBezTo>
                      <a:pt x="106" y="84"/>
                      <a:pt x="102" y="100"/>
                      <a:pt x="95" y="111"/>
                    </a:cubicBezTo>
                    <a:cubicBezTo>
                      <a:pt x="87" y="121"/>
                      <a:pt x="76" y="126"/>
                      <a:pt x="61" y="126"/>
                    </a:cubicBezTo>
                    <a:close/>
                    <a:moveTo>
                      <a:pt x="54" y="107"/>
                    </a:moveTo>
                    <a:cubicBezTo>
                      <a:pt x="59" y="107"/>
                      <a:pt x="63" y="106"/>
                      <a:pt x="66" y="105"/>
                    </a:cubicBezTo>
                    <a:cubicBezTo>
                      <a:pt x="70" y="103"/>
                      <a:pt x="73" y="101"/>
                      <a:pt x="75" y="98"/>
                    </a:cubicBezTo>
                    <a:cubicBezTo>
                      <a:pt x="77" y="94"/>
                      <a:pt x="79" y="90"/>
                      <a:pt x="80" y="84"/>
                    </a:cubicBezTo>
                    <a:cubicBezTo>
                      <a:pt x="81" y="78"/>
                      <a:pt x="81" y="71"/>
                      <a:pt x="81" y="63"/>
                    </a:cubicBezTo>
                    <a:cubicBezTo>
                      <a:pt x="81" y="55"/>
                      <a:pt x="81" y="48"/>
                      <a:pt x="80" y="43"/>
                    </a:cubicBezTo>
                    <a:cubicBezTo>
                      <a:pt x="79" y="37"/>
                      <a:pt x="77" y="33"/>
                      <a:pt x="75" y="29"/>
                    </a:cubicBezTo>
                    <a:cubicBezTo>
                      <a:pt x="72" y="26"/>
                      <a:pt x="69" y="23"/>
                      <a:pt x="64" y="22"/>
                    </a:cubicBezTo>
                    <a:cubicBezTo>
                      <a:pt x="60" y="20"/>
                      <a:pt x="54" y="19"/>
                      <a:pt x="47" y="19"/>
                    </a:cubicBezTo>
                    <a:cubicBezTo>
                      <a:pt x="45" y="19"/>
                      <a:pt x="43" y="19"/>
                      <a:pt x="40" y="20"/>
                    </a:cubicBezTo>
                    <a:cubicBezTo>
                      <a:pt x="37" y="20"/>
                      <a:pt x="34" y="20"/>
                      <a:pt x="32" y="20"/>
                    </a:cubicBezTo>
                    <a:cubicBezTo>
                      <a:pt x="32" y="102"/>
                      <a:pt x="32" y="102"/>
                      <a:pt x="32" y="102"/>
                    </a:cubicBezTo>
                    <a:cubicBezTo>
                      <a:pt x="35" y="103"/>
                      <a:pt x="39" y="104"/>
                      <a:pt x="42" y="105"/>
                    </a:cubicBezTo>
                    <a:cubicBezTo>
                      <a:pt x="45" y="106"/>
                      <a:pt x="49" y="107"/>
                      <a:pt x="54"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5" name="Freeform 9"/>
              <p:cNvSpPr>
                <a:spLocks/>
              </p:cNvSpPr>
              <p:nvPr/>
            </p:nvSpPr>
            <p:spPr bwMode="black">
              <a:xfrm>
                <a:off x="5006974" y="3206748"/>
                <a:ext cx="236539" cy="466723"/>
              </a:xfrm>
              <a:custGeom>
                <a:avLst/>
                <a:gdLst>
                  <a:gd name="T0" fmla="*/ 55 w 63"/>
                  <a:gd name="T1" fmla="*/ 0 h 123"/>
                  <a:gd name="T2" fmla="*/ 62 w 63"/>
                  <a:gd name="T3" fmla="*/ 2 h 123"/>
                  <a:gd name="T4" fmla="*/ 63 w 63"/>
                  <a:gd name="T5" fmla="*/ 6 h 123"/>
                  <a:gd name="T6" fmla="*/ 63 w 63"/>
                  <a:gd name="T7" fmla="*/ 22 h 123"/>
                  <a:gd name="T8" fmla="*/ 60 w 63"/>
                  <a:gd name="T9" fmla="*/ 22 h 123"/>
                  <a:gd name="T10" fmla="*/ 57 w 63"/>
                  <a:gd name="T11" fmla="*/ 22 h 123"/>
                  <a:gd name="T12" fmla="*/ 39 w 63"/>
                  <a:gd name="T13" fmla="*/ 25 h 123"/>
                  <a:gd name="T14" fmla="*/ 24 w 63"/>
                  <a:gd name="T15" fmla="*/ 36 h 123"/>
                  <a:gd name="T16" fmla="*/ 24 w 63"/>
                  <a:gd name="T17" fmla="*/ 123 h 123"/>
                  <a:gd name="T18" fmla="*/ 5 w 63"/>
                  <a:gd name="T19" fmla="*/ 123 h 123"/>
                  <a:gd name="T20" fmla="*/ 0 w 63"/>
                  <a:gd name="T21" fmla="*/ 118 h 123"/>
                  <a:gd name="T22" fmla="*/ 0 w 63"/>
                  <a:gd name="T23" fmla="*/ 1 h 123"/>
                  <a:gd name="T24" fmla="*/ 14 w 63"/>
                  <a:gd name="T25" fmla="*/ 1 h 123"/>
                  <a:gd name="T26" fmla="*/ 19 w 63"/>
                  <a:gd name="T27" fmla="*/ 2 h 123"/>
                  <a:gd name="T28" fmla="*/ 21 w 63"/>
                  <a:gd name="T29" fmla="*/ 7 h 123"/>
                  <a:gd name="T30" fmla="*/ 22 w 63"/>
                  <a:gd name="T31" fmla="*/ 18 h 123"/>
                  <a:gd name="T32" fmla="*/ 36 w 63"/>
                  <a:gd name="T33" fmla="*/ 6 h 123"/>
                  <a:gd name="T34" fmla="*/ 55 w 63"/>
                  <a:gd name="T3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 h="123">
                    <a:moveTo>
                      <a:pt x="55" y="0"/>
                    </a:moveTo>
                    <a:cubicBezTo>
                      <a:pt x="58" y="0"/>
                      <a:pt x="60" y="1"/>
                      <a:pt x="62" y="2"/>
                    </a:cubicBezTo>
                    <a:cubicBezTo>
                      <a:pt x="63" y="3"/>
                      <a:pt x="63" y="4"/>
                      <a:pt x="63" y="6"/>
                    </a:cubicBezTo>
                    <a:cubicBezTo>
                      <a:pt x="63" y="22"/>
                      <a:pt x="63" y="22"/>
                      <a:pt x="63" y="22"/>
                    </a:cubicBezTo>
                    <a:cubicBezTo>
                      <a:pt x="62" y="22"/>
                      <a:pt x="61" y="22"/>
                      <a:pt x="60" y="22"/>
                    </a:cubicBezTo>
                    <a:cubicBezTo>
                      <a:pt x="59" y="22"/>
                      <a:pt x="58" y="22"/>
                      <a:pt x="57" y="22"/>
                    </a:cubicBezTo>
                    <a:cubicBezTo>
                      <a:pt x="50" y="22"/>
                      <a:pt x="44" y="23"/>
                      <a:pt x="39" y="25"/>
                    </a:cubicBezTo>
                    <a:cubicBezTo>
                      <a:pt x="34" y="27"/>
                      <a:pt x="29" y="31"/>
                      <a:pt x="24" y="36"/>
                    </a:cubicBezTo>
                    <a:cubicBezTo>
                      <a:pt x="24" y="123"/>
                      <a:pt x="24" y="123"/>
                      <a:pt x="24" y="123"/>
                    </a:cubicBezTo>
                    <a:cubicBezTo>
                      <a:pt x="5" y="123"/>
                      <a:pt x="5" y="123"/>
                      <a:pt x="5" y="123"/>
                    </a:cubicBezTo>
                    <a:cubicBezTo>
                      <a:pt x="2" y="123"/>
                      <a:pt x="0" y="121"/>
                      <a:pt x="0" y="118"/>
                    </a:cubicBezTo>
                    <a:cubicBezTo>
                      <a:pt x="0" y="1"/>
                      <a:pt x="0" y="1"/>
                      <a:pt x="0" y="1"/>
                    </a:cubicBezTo>
                    <a:cubicBezTo>
                      <a:pt x="14" y="1"/>
                      <a:pt x="14" y="1"/>
                      <a:pt x="14" y="1"/>
                    </a:cubicBezTo>
                    <a:cubicBezTo>
                      <a:pt x="16" y="1"/>
                      <a:pt x="18" y="2"/>
                      <a:pt x="19" y="2"/>
                    </a:cubicBezTo>
                    <a:cubicBezTo>
                      <a:pt x="20" y="3"/>
                      <a:pt x="21" y="5"/>
                      <a:pt x="21" y="7"/>
                    </a:cubicBezTo>
                    <a:cubicBezTo>
                      <a:pt x="22" y="18"/>
                      <a:pt x="22" y="18"/>
                      <a:pt x="22" y="18"/>
                    </a:cubicBezTo>
                    <a:cubicBezTo>
                      <a:pt x="26" y="13"/>
                      <a:pt x="30" y="9"/>
                      <a:pt x="36" y="6"/>
                    </a:cubicBezTo>
                    <a:cubicBezTo>
                      <a:pt x="42" y="2"/>
                      <a:pt x="48" y="0"/>
                      <a:pt x="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6" name="Freeform 10"/>
              <p:cNvSpPr>
                <a:spLocks noEditPoints="1"/>
              </p:cNvSpPr>
              <p:nvPr/>
            </p:nvSpPr>
            <p:spPr bwMode="black">
              <a:xfrm>
                <a:off x="5295902" y="3198810"/>
                <a:ext cx="360362" cy="487363"/>
              </a:xfrm>
              <a:custGeom>
                <a:avLst/>
                <a:gdLst>
                  <a:gd name="T0" fmla="*/ 23 w 96"/>
                  <a:gd name="T1" fmla="*/ 73 h 128"/>
                  <a:gd name="T2" fmla="*/ 25 w 96"/>
                  <a:gd name="T3" fmla="*/ 90 h 128"/>
                  <a:gd name="T4" fmla="*/ 31 w 96"/>
                  <a:gd name="T5" fmla="*/ 100 h 128"/>
                  <a:gd name="T6" fmla="*/ 42 w 96"/>
                  <a:gd name="T7" fmla="*/ 107 h 128"/>
                  <a:gd name="T8" fmla="*/ 59 w 96"/>
                  <a:gd name="T9" fmla="*/ 109 h 128"/>
                  <a:gd name="T10" fmla="*/ 76 w 96"/>
                  <a:gd name="T11" fmla="*/ 108 h 128"/>
                  <a:gd name="T12" fmla="*/ 87 w 96"/>
                  <a:gd name="T13" fmla="*/ 107 h 128"/>
                  <a:gd name="T14" fmla="*/ 92 w 96"/>
                  <a:gd name="T15" fmla="*/ 112 h 128"/>
                  <a:gd name="T16" fmla="*/ 92 w 96"/>
                  <a:gd name="T17" fmla="*/ 122 h 128"/>
                  <a:gd name="T18" fmla="*/ 76 w 96"/>
                  <a:gd name="T19" fmla="*/ 126 h 128"/>
                  <a:gd name="T20" fmla="*/ 53 w 96"/>
                  <a:gd name="T21" fmla="*/ 128 h 128"/>
                  <a:gd name="T22" fmla="*/ 30 w 96"/>
                  <a:gd name="T23" fmla="*/ 125 h 128"/>
                  <a:gd name="T24" fmla="*/ 13 w 96"/>
                  <a:gd name="T25" fmla="*/ 114 h 128"/>
                  <a:gd name="T26" fmla="*/ 3 w 96"/>
                  <a:gd name="T27" fmla="*/ 94 h 128"/>
                  <a:gd name="T28" fmla="*/ 0 w 96"/>
                  <a:gd name="T29" fmla="*/ 65 h 128"/>
                  <a:gd name="T30" fmla="*/ 3 w 96"/>
                  <a:gd name="T31" fmla="*/ 35 h 128"/>
                  <a:gd name="T32" fmla="*/ 13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4 w 96"/>
                  <a:gd name="T53" fmla="*/ 56 h 128"/>
                  <a:gd name="T54" fmla="*/ 74 w 96"/>
                  <a:gd name="T55" fmla="*/ 53 h 128"/>
                  <a:gd name="T56" fmla="*/ 74 w 96"/>
                  <a:gd name="T57" fmla="*/ 49 h 128"/>
                  <a:gd name="T58" fmla="*/ 69 w 96"/>
                  <a:gd name="T59" fmla="*/ 26 h 128"/>
                  <a:gd name="T60" fmla="*/ 51 w 96"/>
                  <a:gd name="T61" fmla="*/ 19 h 128"/>
                  <a:gd name="T62" fmla="*/ 38 w 96"/>
                  <a:gd name="T63" fmla="*/ 21 h 128"/>
                  <a:gd name="T64" fmla="*/ 29 w 96"/>
                  <a:gd name="T65" fmla="*/ 29 h 128"/>
                  <a:gd name="T66" fmla="*/ 25 w 96"/>
                  <a:gd name="T67" fmla="*/ 40 h 128"/>
                  <a:gd name="T68" fmla="*/ 23 w 96"/>
                  <a:gd name="T69" fmla="*/ 56 h 128"/>
                  <a:gd name="T70" fmla="*/ 74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4" y="80"/>
                      <a:pt x="24" y="85"/>
                      <a:pt x="25" y="90"/>
                    </a:cubicBezTo>
                    <a:cubicBezTo>
                      <a:pt x="26" y="94"/>
                      <a:pt x="28" y="98"/>
                      <a:pt x="31" y="100"/>
                    </a:cubicBezTo>
                    <a:cubicBezTo>
                      <a:pt x="34" y="103"/>
                      <a:pt x="37" y="105"/>
                      <a:pt x="42" y="107"/>
                    </a:cubicBezTo>
                    <a:cubicBezTo>
                      <a:pt x="46" y="108"/>
                      <a:pt x="52" y="109"/>
                      <a:pt x="59" y="109"/>
                    </a:cubicBezTo>
                    <a:cubicBezTo>
                      <a:pt x="65" y="109"/>
                      <a:pt x="71" y="108"/>
                      <a:pt x="76" y="108"/>
                    </a:cubicBezTo>
                    <a:cubicBezTo>
                      <a:pt x="81" y="107"/>
                      <a:pt x="85" y="107"/>
                      <a:pt x="87" y="107"/>
                    </a:cubicBezTo>
                    <a:cubicBezTo>
                      <a:pt x="90" y="107"/>
                      <a:pt x="92" y="108"/>
                      <a:pt x="92" y="112"/>
                    </a:cubicBezTo>
                    <a:cubicBezTo>
                      <a:pt x="92" y="122"/>
                      <a:pt x="92" y="122"/>
                      <a:pt x="92" y="122"/>
                    </a:cubicBezTo>
                    <a:cubicBezTo>
                      <a:pt x="88" y="124"/>
                      <a:pt x="83" y="125"/>
                      <a:pt x="76" y="126"/>
                    </a:cubicBezTo>
                    <a:cubicBezTo>
                      <a:pt x="70" y="127"/>
                      <a:pt x="62" y="128"/>
                      <a:pt x="53" y="128"/>
                    </a:cubicBezTo>
                    <a:cubicBezTo>
                      <a:pt x="44" y="128"/>
                      <a:pt x="36" y="127"/>
                      <a:pt x="30" y="125"/>
                    </a:cubicBezTo>
                    <a:cubicBezTo>
                      <a:pt x="23" y="122"/>
                      <a:pt x="17" y="119"/>
                      <a:pt x="13" y="114"/>
                    </a:cubicBezTo>
                    <a:cubicBezTo>
                      <a:pt x="9" y="109"/>
                      <a:pt x="5" y="102"/>
                      <a:pt x="3" y="94"/>
                    </a:cubicBezTo>
                    <a:cubicBezTo>
                      <a:pt x="1" y="86"/>
                      <a:pt x="0" y="76"/>
                      <a:pt x="0" y="65"/>
                    </a:cubicBezTo>
                    <a:cubicBezTo>
                      <a:pt x="0" y="53"/>
                      <a:pt x="1" y="43"/>
                      <a:pt x="3" y="35"/>
                    </a:cubicBezTo>
                    <a:cubicBezTo>
                      <a:pt x="5" y="27"/>
                      <a:pt x="9" y="20"/>
                      <a:pt x="13" y="15"/>
                    </a:cubicBezTo>
                    <a:cubicBezTo>
                      <a:pt x="17" y="10"/>
                      <a:pt x="22" y="6"/>
                      <a:pt x="28" y="4"/>
                    </a:cubicBezTo>
                    <a:cubicBezTo>
                      <a:pt x="35" y="1"/>
                      <a:pt x="42" y="0"/>
                      <a:pt x="50" y="0"/>
                    </a:cubicBezTo>
                    <a:cubicBezTo>
                      <a:pt x="60" y="0"/>
                      <a:pt x="67" y="2"/>
                      <a:pt x="73" y="4"/>
                    </a:cubicBezTo>
                    <a:cubicBezTo>
                      <a:pt x="79" y="7"/>
                      <a:pt x="84" y="10"/>
                      <a:pt x="87" y="15"/>
                    </a:cubicBezTo>
                    <a:cubicBezTo>
                      <a:pt x="90" y="19"/>
                      <a:pt x="93" y="25"/>
                      <a:pt x="94" y="31"/>
                    </a:cubicBezTo>
                    <a:cubicBezTo>
                      <a:pt x="95" y="37"/>
                      <a:pt x="96" y="43"/>
                      <a:pt x="96" y="50"/>
                    </a:cubicBezTo>
                    <a:cubicBezTo>
                      <a:pt x="96" y="55"/>
                      <a:pt x="96" y="59"/>
                      <a:pt x="95" y="63"/>
                    </a:cubicBezTo>
                    <a:cubicBezTo>
                      <a:pt x="95" y="68"/>
                      <a:pt x="94" y="71"/>
                      <a:pt x="93" y="73"/>
                    </a:cubicBezTo>
                    <a:lnTo>
                      <a:pt x="23" y="73"/>
                    </a:lnTo>
                    <a:close/>
                    <a:moveTo>
                      <a:pt x="74" y="56"/>
                    </a:moveTo>
                    <a:cubicBezTo>
                      <a:pt x="74" y="55"/>
                      <a:pt x="74" y="53"/>
                      <a:pt x="74" y="53"/>
                    </a:cubicBezTo>
                    <a:cubicBezTo>
                      <a:pt x="74" y="52"/>
                      <a:pt x="74" y="51"/>
                      <a:pt x="74" y="49"/>
                    </a:cubicBezTo>
                    <a:cubicBezTo>
                      <a:pt x="74" y="39"/>
                      <a:pt x="73" y="32"/>
                      <a:pt x="69" y="26"/>
                    </a:cubicBezTo>
                    <a:cubicBezTo>
                      <a:pt x="66" y="21"/>
                      <a:pt x="60" y="19"/>
                      <a:pt x="51" y="19"/>
                    </a:cubicBezTo>
                    <a:cubicBezTo>
                      <a:pt x="46" y="19"/>
                      <a:pt x="41" y="19"/>
                      <a:pt x="38" y="21"/>
                    </a:cubicBezTo>
                    <a:cubicBezTo>
                      <a:pt x="34" y="23"/>
                      <a:pt x="31" y="25"/>
                      <a:pt x="29" y="29"/>
                    </a:cubicBezTo>
                    <a:cubicBezTo>
                      <a:pt x="27" y="32"/>
                      <a:pt x="26" y="36"/>
                      <a:pt x="25" y="40"/>
                    </a:cubicBezTo>
                    <a:cubicBezTo>
                      <a:pt x="24" y="45"/>
                      <a:pt x="23" y="50"/>
                      <a:pt x="23" y="56"/>
                    </a:cubicBezTo>
                    <a:lnTo>
                      <a:pt x="7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7" name="Freeform 11"/>
              <p:cNvSpPr>
                <a:spLocks noEditPoints="1"/>
              </p:cNvSpPr>
              <p:nvPr/>
            </p:nvSpPr>
            <p:spPr bwMode="black">
              <a:xfrm>
                <a:off x="5746750" y="3040059"/>
                <a:ext cx="109537" cy="633412"/>
              </a:xfrm>
              <a:custGeom>
                <a:avLst/>
                <a:gdLst>
                  <a:gd name="T0" fmla="*/ 15 w 29"/>
                  <a:gd name="T1" fmla="*/ 26 h 167"/>
                  <a:gd name="T2" fmla="*/ 3 w 29"/>
                  <a:gd name="T3" fmla="*/ 23 h 167"/>
                  <a:gd name="T4" fmla="*/ 0 w 29"/>
                  <a:gd name="T5" fmla="*/ 13 h 167"/>
                  <a:gd name="T6" fmla="*/ 3 w 29"/>
                  <a:gd name="T7" fmla="*/ 3 h 167"/>
                  <a:gd name="T8" fmla="*/ 15 w 29"/>
                  <a:gd name="T9" fmla="*/ 0 h 167"/>
                  <a:gd name="T10" fmla="*/ 26 w 29"/>
                  <a:gd name="T11" fmla="*/ 3 h 167"/>
                  <a:gd name="T12" fmla="*/ 29 w 29"/>
                  <a:gd name="T13" fmla="*/ 13 h 167"/>
                  <a:gd name="T14" fmla="*/ 26 w 29"/>
                  <a:gd name="T15" fmla="*/ 23 h 167"/>
                  <a:gd name="T16" fmla="*/ 15 w 29"/>
                  <a:gd name="T17" fmla="*/ 26 h 167"/>
                  <a:gd name="T18" fmla="*/ 27 w 29"/>
                  <a:gd name="T19" fmla="*/ 167 h 167"/>
                  <a:gd name="T20" fmla="*/ 8 w 29"/>
                  <a:gd name="T21" fmla="*/ 167 h 167"/>
                  <a:gd name="T22" fmla="*/ 3 w 29"/>
                  <a:gd name="T23" fmla="*/ 162 h 167"/>
                  <a:gd name="T24" fmla="*/ 3 w 29"/>
                  <a:gd name="T25" fmla="*/ 45 h 167"/>
                  <a:gd name="T26" fmla="*/ 21 w 29"/>
                  <a:gd name="T27" fmla="*/ 45 h 167"/>
                  <a:gd name="T28" fmla="*/ 27 w 29"/>
                  <a:gd name="T29" fmla="*/ 51 h 167"/>
                  <a:gd name="T30" fmla="*/ 27 w 29"/>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67">
                    <a:moveTo>
                      <a:pt x="15" y="26"/>
                    </a:moveTo>
                    <a:cubicBezTo>
                      <a:pt x="9" y="26"/>
                      <a:pt x="5" y="25"/>
                      <a:pt x="3" y="23"/>
                    </a:cubicBezTo>
                    <a:cubicBezTo>
                      <a:pt x="1" y="21"/>
                      <a:pt x="0" y="18"/>
                      <a:pt x="0" y="13"/>
                    </a:cubicBezTo>
                    <a:cubicBezTo>
                      <a:pt x="0" y="8"/>
                      <a:pt x="1" y="5"/>
                      <a:pt x="3" y="3"/>
                    </a:cubicBezTo>
                    <a:cubicBezTo>
                      <a:pt x="5" y="1"/>
                      <a:pt x="9" y="0"/>
                      <a:pt x="15" y="0"/>
                    </a:cubicBezTo>
                    <a:cubicBezTo>
                      <a:pt x="20" y="0"/>
                      <a:pt x="23" y="1"/>
                      <a:pt x="26" y="3"/>
                    </a:cubicBezTo>
                    <a:cubicBezTo>
                      <a:pt x="28" y="5"/>
                      <a:pt x="29" y="8"/>
                      <a:pt x="29" y="13"/>
                    </a:cubicBezTo>
                    <a:cubicBezTo>
                      <a:pt x="29" y="18"/>
                      <a:pt x="28" y="21"/>
                      <a:pt x="26" y="23"/>
                    </a:cubicBezTo>
                    <a:cubicBezTo>
                      <a:pt x="23" y="25"/>
                      <a:pt x="20" y="26"/>
                      <a:pt x="15" y="26"/>
                    </a:cubicBezTo>
                    <a:close/>
                    <a:moveTo>
                      <a:pt x="27" y="167"/>
                    </a:moveTo>
                    <a:cubicBezTo>
                      <a:pt x="8" y="167"/>
                      <a:pt x="8" y="167"/>
                      <a:pt x="8" y="167"/>
                    </a:cubicBezTo>
                    <a:cubicBezTo>
                      <a:pt x="4"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8" name="Freeform 12"/>
              <p:cNvSpPr>
                <a:spLocks/>
              </p:cNvSpPr>
              <p:nvPr/>
            </p:nvSpPr>
            <p:spPr bwMode="black">
              <a:xfrm>
                <a:off x="5961062"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1" y="124"/>
                      <a:pt x="0" y="122"/>
                      <a:pt x="0" y="119"/>
                    </a:cubicBezTo>
                    <a:cubicBezTo>
                      <a:pt x="0" y="2"/>
                      <a:pt x="0" y="2"/>
                      <a:pt x="0" y="2"/>
                    </a:cubicBezTo>
                    <a:cubicBezTo>
                      <a:pt x="14" y="2"/>
                      <a:pt x="14" y="2"/>
                      <a:pt x="14" y="2"/>
                    </a:cubicBezTo>
                    <a:cubicBezTo>
                      <a:pt x="16" y="2"/>
                      <a:pt x="17"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3" y="22"/>
                      <a:pt x="58" y="20"/>
                      <a:pt x="52" y="20"/>
                    </a:cubicBezTo>
                    <a:cubicBezTo>
                      <a:pt x="45" y="20"/>
                      <a:pt x="39"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19" name="Freeform 13"/>
              <p:cNvSpPr>
                <a:spLocks/>
              </p:cNvSpPr>
              <p:nvPr/>
            </p:nvSpPr>
            <p:spPr bwMode="black">
              <a:xfrm>
                <a:off x="6400799" y="3209923"/>
                <a:ext cx="379414" cy="463551"/>
              </a:xfrm>
              <a:custGeom>
                <a:avLst/>
                <a:gdLst>
                  <a:gd name="T0" fmla="*/ 43 w 101"/>
                  <a:gd name="T1" fmla="*/ 122 h 122"/>
                  <a:gd name="T2" fmla="*/ 38 w 101"/>
                  <a:gd name="T3" fmla="*/ 121 h 122"/>
                  <a:gd name="T4" fmla="*/ 36 w 101"/>
                  <a:gd name="T5" fmla="*/ 117 h 122"/>
                  <a:gd name="T6" fmla="*/ 13 w 101"/>
                  <a:gd name="T7" fmla="*/ 59 h 122"/>
                  <a:gd name="T8" fmla="*/ 0 w 101"/>
                  <a:gd name="T9" fmla="*/ 0 h 122"/>
                  <a:gd name="T10" fmla="*/ 20 w 101"/>
                  <a:gd name="T11" fmla="*/ 0 h 122"/>
                  <a:gd name="T12" fmla="*/ 25 w 101"/>
                  <a:gd name="T13" fmla="*/ 6 h 122"/>
                  <a:gd name="T14" fmla="*/ 29 w 101"/>
                  <a:gd name="T15" fmla="*/ 30 h 122"/>
                  <a:gd name="T16" fmla="*/ 35 w 101"/>
                  <a:gd name="T17" fmla="*/ 55 h 122"/>
                  <a:gd name="T18" fmla="*/ 43 w 101"/>
                  <a:gd name="T19" fmla="*/ 79 h 122"/>
                  <a:gd name="T20" fmla="*/ 51 w 101"/>
                  <a:gd name="T21" fmla="*/ 101 h 122"/>
                  <a:gd name="T22" fmla="*/ 60 w 101"/>
                  <a:gd name="T23" fmla="*/ 78 h 122"/>
                  <a:gd name="T24" fmla="*/ 67 w 101"/>
                  <a:gd name="T25" fmla="*/ 52 h 122"/>
                  <a:gd name="T26" fmla="*/ 74 w 101"/>
                  <a:gd name="T27" fmla="*/ 25 h 122"/>
                  <a:gd name="T28" fmla="*/ 78 w 101"/>
                  <a:gd name="T29" fmla="*/ 0 h 122"/>
                  <a:gd name="T30" fmla="*/ 96 w 101"/>
                  <a:gd name="T31" fmla="*/ 0 h 122"/>
                  <a:gd name="T32" fmla="*/ 101 w 101"/>
                  <a:gd name="T33" fmla="*/ 5 h 122"/>
                  <a:gd name="T34" fmla="*/ 100 w 101"/>
                  <a:gd name="T35" fmla="*/ 11 h 122"/>
                  <a:gd name="T36" fmla="*/ 99 w 101"/>
                  <a:gd name="T37" fmla="*/ 19 h 122"/>
                  <a:gd name="T38" fmla="*/ 85 w 101"/>
                  <a:gd name="T39" fmla="*/ 70 h 122"/>
                  <a:gd name="T40" fmla="*/ 64 w 101"/>
                  <a:gd name="T41" fmla="*/ 122 h 122"/>
                  <a:gd name="T42" fmla="*/ 43 w 101"/>
                  <a:gd name="T4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22">
                    <a:moveTo>
                      <a:pt x="43" y="122"/>
                    </a:moveTo>
                    <a:cubicBezTo>
                      <a:pt x="41" y="122"/>
                      <a:pt x="39" y="122"/>
                      <a:pt x="38" y="121"/>
                    </a:cubicBezTo>
                    <a:cubicBezTo>
                      <a:pt x="38" y="120"/>
                      <a:pt x="37" y="119"/>
                      <a:pt x="36" y="117"/>
                    </a:cubicBezTo>
                    <a:cubicBezTo>
                      <a:pt x="27" y="98"/>
                      <a:pt x="20" y="79"/>
                      <a:pt x="13" y="59"/>
                    </a:cubicBezTo>
                    <a:cubicBezTo>
                      <a:pt x="7" y="40"/>
                      <a:pt x="2" y="20"/>
                      <a:pt x="0" y="0"/>
                    </a:cubicBezTo>
                    <a:cubicBezTo>
                      <a:pt x="20" y="0"/>
                      <a:pt x="20" y="0"/>
                      <a:pt x="20" y="0"/>
                    </a:cubicBezTo>
                    <a:cubicBezTo>
                      <a:pt x="23" y="0"/>
                      <a:pt x="25" y="2"/>
                      <a:pt x="25" y="6"/>
                    </a:cubicBezTo>
                    <a:cubicBezTo>
                      <a:pt x="26" y="13"/>
                      <a:pt x="28" y="21"/>
                      <a:pt x="29" y="30"/>
                    </a:cubicBezTo>
                    <a:cubicBezTo>
                      <a:pt x="31" y="38"/>
                      <a:pt x="33" y="46"/>
                      <a:pt x="35" y="55"/>
                    </a:cubicBezTo>
                    <a:cubicBezTo>
                      <a:pt x="38" y="63"/>
                      <a:pt x="40" y="71"/>
                      <a:pt x="43" y="79"/>
                    </a:cubicBezTo>
                    <a:cubicBezTo>
                      <a:pt x="45" y="87"/>
                      <a:pt x="48" y="95"/>
                      <a:pt x="51" y="101"/>
                    </a:cubicBezTo>
                    <a:cubicBezTo>
                      <a:pt x="54" y="95"/>
                      <a:pt x="57" y="87"/>
                      <a:pt x="60" y="78"/>
                    </a:cubicBezTo>
                    <a:cubicBezTo>
                      <a:pt x="63" y="70"/>
                      <a:pt x="65" y="61"/>
                      <a:pt x="67" y="52"/>
                    </a:cubicBezTo>
                    <a:cubicBezTo>
                      <a:pt x="70" y="43"/>
                      <a:pt x="72" y="34"/>
                      <a:pt x="74" y="25"/>
                    </a:cubicBezTo>
                    <a:cubicBezTo>
                      <a:pt x="75" y="16"/>
                      <a:pt x="77" y="8"/>
                      <a:pt x="78" y="0"/>
                    </a:cubicBezTo>
                    <a:cubicBezTo>
                      <a:pt x="96" y="0"/>
                      <a:pt x="96" y="0"/>
                      <a:pt x="96" y="0"/>
                    </a:cubicBezTo>
                    <a:cubicBezTo>
                      <a:pt x="99" y="0"/>
                      <a:pt x="101" y="2"/>
                      <a:pt x="101" y="5"/>
                    </a:cubicBezTo>
                    <a:cubicBezTo>
                      <a:pt x="101" y="7"/>
                      <a:pt x="101" y="9"/>
                      <a:pt x="100" y="11"/>
                    </a:cubicBezTo>
                    <a:cubicBezTo>
                      <a:pt x="100" y="13"/>
                      <a:pt x="100" y="16"/>
                      <a:pt x="99" y="19"/>
                    </a:cubicBezTo>
                    <a:cubicBezTo>
                      <a:pt x="96" y="36"/>
                      <a:pt x="91" y="53"/>
                      <a:pt x="85" y="70"/>
                    </a:cubicBezTo>
                    <a:cubicBezTo>
                      <a:pt x="79" y="88"/>
                      <a:pt x="72" y="105"/>
                      <a:pt x="64" y="122"/>
                    </a:cubicBezTo>
                    <a:lnTo>
                      <a:pt x="43"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0" name="Freeform 14"/>
              <p:cNvSpPr>
                <a:spLocks noEditPoints="1"/>
              </p:cNvSpPr>
              <p:nvPr/>
            </p:nvSpPr>
            <p:spPr bwMode="black">
              <a:xfrm>
                <a:off x="6840536" y="3198810"/>
                <a:ext cx="360362" cy="487363"/>
              </a:xfrm>
              <a:custGeom>
                <a:avLst/>
                <a:gdLst>
                  <a:gd name="T0" fmla="*/ 23 w 96"/>
                  <a:gd name="T1" fmla="*/ 73 h 128"/>
                  <a:gd name="T2" fmla="*/ 25 w 96"/>
                  <a:gd name="T3" fmla="*/ 90 h 128"/>
                  <a:gd name="T4" fmla="*/ 31 w 96"/>
                  <a:gd name="T5" fmla="*/ 100 h 128"/>
                  <a:gd name="T6" fmla="*/ 41 w 96"/>
                  <a:gd name="T7" fmla="*/ 107 h 128"/>
                  <a:gd name="T8" fmla="*/ 59 w 96"/>
                  <a:gd name="T9" fmla="*/ 109 h 128"/>
                  <a:gd name="T10" fmla="*/ 76 w 96"/>
                  <a:gd name="T11" fmla="*/ 108 h 128"/>
                  <a:gd name="T12" fmla="*/ 86 w 96"/>
                  <a:gd name="T13" fmla="*/ 107 h 128"/>
                  <a:gd name="T14" fmla="*/ 92 w 96"/>
                  <a:gd name="T15" fmla="*/ 112 h 128"/>
                  <a:gd name="T16" fmla="*/ 92 w 96"/>
                  <a:gd name="T17" fmla="*/ 122 h 128"/>
                  <a:gd name="T18" fmla="*/ 76 w 96"/>
                  <a:gd name="T19" fmla="*/ 126 h 128"/>
                  <a:gd name="T20" fmla="*/ 53 w 96"/>
                  <a:gd name="T21" fmla="*/ 128 h 128"/>
                  <a:gd name="T22" fmla="*/ 29 w 96"/>
                  <a:gd name="T23" fmla="*/ 125 h 128"/>
                  <a:gd name="T24" fmla="*/ 13 w 96"/>
                  <a:gd name="T25" fmla="*/ 114 h 128"/>
                  <a:gd name="T26" fmla="*/ 3 w 96"/>
                  <a:gd name="T27" fmla="*/ 94 h 128"/>
                  <a:gd name="T28" fmla="*/ 0 w 96"/>
                  <a:gd name="T29" fmla="*/ 65 h 128"/>
                  <a:gd name="T30" fmla="*/ 3 w 96"/>
                  <a:gd name="T31" fmla="*/ 35 h 128"/>
                  <a:gd name="T32" fmla="*/ 12 w 96"/>
                  <a:gd name="T33" fmla="*/ 15 h 128"/>
                  <a:gd name="T34" fmla="*/ 28 w 96"/>
                  <a:gd name="T35" fmla="*/ 4 h 128"/>
                  <a:gd name="T36" fmla="*/ 50 w 96"/>
                  <a:gd name="T37" fmla="*/ 0 h 128"/>
                  <a:gd name="T38" fmla="*/ 73 w 96"/>
                  <a:gd name="T39" fmla="*/ 4 h 128"/>
                  <a:gd name="T40" fmla="*/ 87 w 96"/>
                  <a:gd name="T41" fmla="*/ 15 h 128"/>
                  <a:gd name="T42" fmla="*/ 94 w 96"/>
                  <a:gd name="T43" fmla="*/ 31 h 128"/>
                  <a:gd name="T44" fmla="*/ 96 w 96"/>
                  <a:gd name="T45" fmla="*/ 50 h 128"/>
                  <a:gd name="T46" fmla="*/ 95 w 96"/>
                  <a:gd name="T47" fmla="*/ 63 h 128"/>
                  <a:gd name="T48" fmla="*/ 93 w 96"/>
                  <a:gd name="T49" fmla="*/ 73 h 128"/>
                  <a:gd name="T50" fmla="*/ 23 w 96"/>
                  <a:gd name="T51" fmla="*/ 73 h 128"/>
                  <a:gd name="T52" fmla="*/ 73 w 96"/>
                  <a:gd name="T53" fmla="*/ 56 h 128"/>
                  <a:gd name="T54" fmla="*/ 74 w 96"/>
                  <a:gd name="T55" fmla="*/ 53 h 128"/>
                  <a:gd name="T56" fmla="*/ 74 w 96"/>
                  <a:gd name="T57" fmla="*/ 49 h 128"/>
                  <a:gd name="T58" fmla="*/ 69 w 96"/>
                  <a:gd name="T59" fmla="*/ 26 h 128"/>
                  <a:gd name="T60" fmla="*/ 51 w 96"/>
                  <a:gd name="T61" fmla="*/ 19 h 128"/>
                  <a:gd name="T62" fmla="*/ 37 w 96"/>
                  <a:gd name="T63" fmla="*/ 21 h 128"/>
                  <a:gd name="T64" fmla="*/ 29 w 96"/>
                  <a:gd name="T65" fmla="*/ 29 h 128"/>
                  <a:gd name="T66" fmla="*/ 24 w 96"/>
                  <a:gd name="T67" fmla="*/ 40 h 128"/>
                  <a:gd name="T68" fmla="*/ 23 w 96"/>
                  <a:gd name="T69" fmla="*/ 56 h 128"/>
                  <a:gd name="T70" fmla="*/ 73 w 96"/>
                  <a:gd name="T7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28">
                    <a:moveTo>
                      <a:pt x="23" y="73"/>
                    </a:moveTo>
                    <a:cubicBezTo>
                      <a:pt x="23" y="80"/>
                      <a:pt x="24" y="85"/>
                      <a:pt x="25" y="90"/>
                    </a:cubicBezTo>
                    <a:cubicBezTo>
                      <a:pt x="26" y="94"/>
                      <a:pt x="28" y="98"/>
                      <a:pt x="31" y="100"/>
                    </a:cubicBezTo>
                    <a:cubicBezTo>
                      <a:pt x="33" y="103"/>
                      <a:pt x="37" y="105"/>
                      <a:pt x="41" y="107"/>
                    </a:cubicBezTo>
                    <a:cubicBezTo>
                      <a:pt x="46" y="108"/>
                      <a:pt x="52" y="109"/>
                      <a:pt x="59" y="109"/>
                    </a:cubicBezTo>
                    <a:cubicBezTo>
                      <a:pt x="65" y="109"/>
                      <a:pt x="71" y="108"/>
                      <a:pt x="76" y="108"/>
                    </a:cubicBezTo>
                    <a:cubicBezTo>
                      <a:pt x="81" y="107"/>
                      <a:pt x="84" y="107"/>
                      <a:pt x="86" y="107"/>
                    </a:cubicBezTo>
                    <a:cubicBezTo>
                      <a:pt x="90" y="107"/>
                      <a:pt x="92" y="108"/>
                      <a:pt x="92" y="112"/>
                    </a:cubicBezTo>
                    <a:cubicBezTo>
                      <a:pt x="92" y="122"/>
                      <a:pt x="92" y="122"/>
                      <a:pt x="92" y="122"/>
                    </a:cubicBezTo>
                    <a:cubicBezTo>
                      <a:pt x="88" y="124"/>
                      <a:pt x="83" y="125"/>
                      <a:pt x="76" y="126"/>
                    </a:cubicBezTo>
                    <a:cubicBezTo>
                      <a:pt x="69" y="127"/>
                      <a:pt x="62" y="128"/>
                      <a:pt x="53" y="128"/>
                    </a:cubicBezTo>
                    <a:cubicBezTo>
                      <a:pt x="44" y="128"/>
                      <a:pt x="36" y="127"/>
                      <a:pt x="29" y="125"/>
                    </a:cubicBezTo>
                    <a:cubicBezTo>
                      <a:pt x="23" y="122"/>
                      <a:pt x="17" y="119"/>
                      <a:pt x="13" y="114"/>
                    </a:cubicBezTo>
                    <a:cubicBezTo>
                      <a:pt x="8" y="109"/>
                      <a:pt x="5" y="102"/>
                      <a:pt x="3" y="94"/>
                    </a:cubicBezTo>
                    <a:cubicBezTo>
                      <a:pt x="1" y="86"/>
                      <a:pt x="0" y="76"/>
                      <a:pt x="0" y="65"/>
                    </a:cubicBezTo>
                    <a:cubicBezTo>
                      <a:pt x="0" y="53"/>
                      <a:pt x="1" y="43"/>
                      <a:pt x="3" y="35"/>
                    </a:cubicBezTo>
                    <a:cubicBezTo>
                      <a:pt x="5" y="27"/>
                      <a:pt x="8" y="20"/>
                      <a:pt x="12" y="15"/>
                    </a:cubicBezTo>
                    <a:cubicBezTo>
                      <a:pt x="17" y="10"/>
                      <a:pt x="22" y="6"/>
                      <a:pt x="28" y="4"/>
                    </a:cubicBezTo>
                    <a:cubicBezTo>
                      <a:pt x="34" y="1"/>
                      <a:pt x="42" y="0"/>
                      <a:pt x="50" y="0"/>
                    </a:cubicBezTo>
                    <a:cubicBezTo>
                      <a:pt x="59" y="0"/>
                      <a:pt x="67" y="2"/>
                      <a:pt x="73" y="4"/>
                    </a:cubicBezTo>
                    <a:cubicBezTo>
                      <a:pt x="79" y="7"/>
                      <a:pt x="83" y="10"/>
                      <a:pt x="87" y="15"/>
                    </a:cubicBezTo>
                    <a:cubicBezTo>
                      <a:pt x="90" y="19"/>
                      <a:pt x="92" y="25"/>
                      <a:pt x="94" y="31"/>
                    </a:cubicBezTo>
                    <a:cubicBezTo>
                      <a:pt x="95" y="37"/>
                      <a:pt x="96" y="43"/>
                      <a:pt x="96" y="50"/>
                    </a:cubicBezTo>
                    <a:cubicBezTo>
                      <a:pt x="96" y="55"/>
                      <a:pt x="95" y="59"/>
                      <a:pt x="95" y="63"/>
                    </a:cubicBezTo>
                    <a:cubicBezTo>
                      <a:pt x="94" y="68"/>
                      <a:pt x="94" y="71"/>
                      <a:pt x="93" y="73"/>
                    </a:cubicBezTo>
                    <a:lnTo>
                      <a:pt x="23" y="73"/>
                    </a:lnTo>
                    <a:close/>
                    <a:moveTo>
                      <a:pt x="73" y="56"/>
                    </a:moveTo>
                    <a:cubicBezTo>
                      <a:pt x="74" y="55"/>
                      <a:pt x="74" y="53"/>
                      <a:pt x="74" y="53"/>
                    </a:cubicBezTo>
                    <a:cubicBezTo>
                      <a:pt x="74" y="52"/>
                      <a:pt x="74" y="51"/>
                      <a:pt x="74" y="49"/>
                    </a:cubicBezTo>
                    <a:cubicBezTo>
                      <a:pt x="74" y="39"/>
                      <a:pt x="72" y="32"/>
                      <a:pt x="69" y="26"/>
                    </a:cubicBezTo>
                    <a:cubicBezTo>
                      <a:pt x="66" y="21"/>
                      <a:pt x="60" y="19"/>
                      <a:pt x="51" y="19"/>
                    </a:cubicBezTo>
                    <a:cubicBezTo>
                      <a:pt x="45" y="19"/>
                      <a:pt x="41" y="19"/>
                      <a:pt x="37" y="21"/>
                    </a:cubicBezTo>
                    <a:cubicBezTo>
                      <a:pt x="34" y="23"/>
                      <a:pt x="31" y="25"/>
                      <a:pt x="29" y="29"/>
                    </a:cubicBezTo>
                    <a:cubicBezTo>
                      <a:pt x="27" y="32"/>
                      <a:pt x="25" y="36"/>
                      <a:pt x="24" y="40"/>
                    </a:cubicBezTo>
                    <a:cubicBezTo>
                      <a:pt x="24" y="45"/>
                      <a:pt x="23" y="50"/>
                      <a:pt x="23" y="56"/>
                    </a:cubicBezTo>
                    <a:lnTo>
                      <a:pt x="73"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1" name="Freeform 15"/>
              <p:cNvSpPr>
                <a:spLocks/>
              </p:cNvSpPr>
              <p:nvPr/>
            </p:nvSpPr>
            <p:spPr bwMode="black">
              <a:xfrm>
                <a:off x="7297734" y="3201985"/>
                <a:ext cx="365125"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2" name="Freeform 16"/>
              <p:cNvSpPr>
                <a:spLocks/>
              </p:cNvSpPr>
              <p:nvPr/>
            </p:nvSpPr>
            <p:spPr bwMode="black">
              <a:xfrm>
                <a:off x="7740647" y="3089272"/>
                <a:ext cx="255587" cy="592137"/>
              </a:xfrm>
              <a:custGeom>
                <a:avLst/>
                <a:gdLst>
                  <a:gd name="T0" fmla="*/ 68 w 68"/>
                  <a:gd name="T1" fmla="*/ 154 h 156"/>
                  <a:gd name="T2" fmla="*/ 58 w 68"/>
                  <a:gd name="T3" fmla="*/ 156 h 156"/>
                  <a:gd name="T4" fmla="*/ 47 w 68"/>
                  <a:gd name="T5" fmla="*/ 156 h 156"/>
                  <a:gd name="T6" fmla="*/ 22 w 68"/>
                  <a:gd name="T7" fmla="*/ 149 h 156"/>
                  <a:gd name="T8" fmla="*/ 14 w 68"/>
                  <a:gd name="T9" fmla="*/ 125 h 156"/>
                  <a:gd name="T10" fmla="*/ 14 w 68"/>
                  <a:gd name="T11" fmla="*/ 51 h 156"/>
                  <a:gd name="T12" fmla="*/ 6 w 68"/>
                  <a:gd name="T13" fmla="*/ 51 h 156"/>
                  <a:gd name="T14" fmla="*/ 0 w 68"/>
                  <a:gd name="T15" fmla="*/ 46 h 156"/>
                  <a:gd name="T16" fmla="*/ 0 w 68"/>
                  <a:gd name="T17" fmla="*/ 32 h 156"/>
                  <a:gd name="T18" fmla="*/ 15 w 68"/>
                  <a:gd name="T19" fmla="*/ 32 h 156"/>
                  <a:gd name="T20" fmla="*/ 16 w 68"/>
                  <a:gd name="T21" fmla="*/ 0 h 156"/>
                  <a:gd name="T22" fmla="*/ 33 w 68"/>
                  <a:gd name="T23" fmla="*/ 0 h 156"/>
                  <a:gd name="T24" fmla="*/ 39 w 68"/>
                  <a:gd name="T25" fmla="*/ 6 h 156"/>
                  <a:gd name="T26" fmla="*/ 39 w 68"/>
                  <a:gd name="T27" fmla="*/ 32 h 156"/>
                  <a:gd name="T28" fmla="*/ 62 w 68"/>
                  <a:gd name="T29" fmla="*/ 32 h 156"/>
                  <a:gd name="T30" fmla="*/ 66 w 68"/>
                  <a:gd name="T31" fmla="*/ 34 h 156"/>
                  <a:gd name="T32" fmla="*/ 68 w 68"/>
                  <a:gd name="T33" fmla="*/ 38 h 156"/>
                  <a:gd name="T34" fmla="*/ 68 w 68"/>
                  <a:gd name="T35" fmla="*/ 51 h 156"/>
                  <a:gd name="T36" fmla="*/ 39 w 68"/>
                  <a:gd name="T37" fmla="*/ 51 h 156"/>
                  <a:gd name="T38" fmla="*/ 39 w 68"/>
                  <a:gd name="T39" fmla="*/ 123 h 156"/>
                  <a:gd name="T40" fmla="*/ 41 w 68"/>
                  <a:gd name="T41" fmla="*/ 133 h 156"/>
                  <a:gd name="T42" fmla="*/ 49 w 68"/>
                  <a:gd name="T43" fmla="*/ 137 h 156"/>
                  <a:gd name="T44" fmla="*/ 56 w 68"/>
                  <a:gd name="T45" fmla="*/ 137 h 156"/>
                  <a:gd name="T46" fmla="*/ 61 w 68"/>
                  <a:gd name="T47" fmla="*/ 137 h 156"/>
                  <a:gd name="T48" fmla="*/ 68 w 68"/>
                  <a:gd name="T49" fmla="*/ 142 h 156"/>
                  <a:gd name="T50" fmla="*/ 68 w 68"/>
                  <a:gd name="T51" fmla="*/ 15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156">
                    <a:moveTo>
                      <a:pt x="68" y="154"/>
                    </a:moveTo>
                    <a:cubicBezTo>
                      <a:pt x="64" y="155"/>
                      <a:pt x="61" y="155"/>
                      <a:pt x="58" y="156"/>
                    </a:cubicBezTo>
                    <a:cubicBezTo>
                      <a:pt x="54" y="156"/>
                      <a:pt x="51" y="156"/>
                      <a:pt x="47" y="156"/>
                    </a:cubicBezTo>
                    <a:cubicBezTo>
                      <a:pt x="36" y="156"/>
                      <a:pt x="27" y="154"/>
                      <a:pt x="22" y="149"/>
                    </a:cubicBezTo>
                    <a:cubicBezTo>
                      <a:pt x="17" y="144"/>
                      <a:pt x="14" y="136"/>
                      <a:pt x="14" y="125"/>
                    </a:cubicBezTo>
                    <a:cubicBezTo>
                      <a:pt x="14" y="51"/>
                      <a:pt x="14" y="51"/>
                      <a:pt x="14" y="51"/>
                    </a:cubicBezTo>
                    <a:cubicBezTo>
                      <a:pt x="6" y="51"/>
                      <a:pt x="6" y="51"/>
                      <a:pt x="6" y="51"/>
                    </a:cubicBezTo>
                    <a:cubicBezTo>
                      <a:pt x="2" y="51"/>
                      <a:pt x="0" y="50"/>
                      <a:pt x="0" y="46"/>
                    </a:cubicBezTo>
                    <a:cubicBezTo>
                      <a:pt x="0" y="32"/>
                      <a:pt x="0" y="32"/>
                      <a:pt x="0" y="32"/>
                    </a:cubicBezTo>
                    <a:cubicBezTo>
                      <a:pt x="15" y="32"/>
                      <a:pt x="15" y="32"/>
                      <a:pt x="15" y="32"/>
                    </a:cubicBezTo>
                    <a:cubicBezTo>
                      <a:pt x="16" y="0"/>
                      <a:pt x="16" y="0"/>
                      <a:pt x="16" y="0"/>
                    </a:cubicBezTo>
                    <a:cubicBezTo>
                      <a:pt x="33" y="0"/>
                      <a:pt x="33" y="0"/>
                      <a:pt x="33" y="0"/>
                    </a:cubicBezTo>
                    <a:cubicBezTo>
                      <a:pt x="37" y="0"/>
                      <a:pt x="39" y="2"/>
                      <a:pt x="39" y="6"/>
                    </a:cubicBezTo>
                    <a:cubicBezTo>
                      <a:pt x="39" y="32"/>
                      <a:pt x="39" y="32"/>
                      <a:pt x="39" y="32"/>
                    </a:cubicBezTo>
                    <a:cubicBezTo>
                      <a:pt x="62" y="32"/>
                      <a:pt x="62" y="32"/>
                      <a:pt x="62" y="32"/>
                    </a:cubicBezTo>
                    <a:cubicBezTo>
                      <a:pt x="64" y="32"/>
                      <a:pt x="65" y="33"/>
                      <a:pt x="66" y="34"/>
                    </a:cubicBezTo>
                    <a:cubicBezTo>
                      <a:pt x="67" y="35"/>
                      <a:pt x="68" y="36"/>
                      <a:pt x="68" y="38"/>
                    </a:cubicBezTo>
                    <a:cubicBezTo>
                      <a:pt x="68" y="51"/>
                      <a:pt x="68" y="51"/>
                      <a:pt x="68" y="51"/>
                    </a:cubicBezTo>
                    <a:cubicBezTo>
                      <a:pt x="39" y="51"/>
                      <a:pt x="39" y="51"/>
                      <a:pt x="39" y="51"/>
                    </a:cubicBezTo>
                    <a:cubicBezTo>
                      <a:pt x="39" y="123"/>
                      <a:pt x="39" y="123"/>
                      <a:pt x="39" y="123"/>
                    </a:cubicBezTo>
                    <a:cubicBezTo>
                      <a:pt x="39" y="128"/>
                      <a:pt x="39" y="131"/>
                      <a:pt x="41" y="133"/>
                    </a:cubicBezTo>
                    <a:cubicBezTo>
                      <a:pt x="42" y="136"/>
                      <a:pt x="45" y="137"/>
                      <a:pt x="49" y="137"/>
                    </a:cubicBezTo>
                    <a:cubicBezTo>
                      <a:pt x="52" y="137"/>
                      <a:pt x="54" y="137"/>
                      <a:pt x="56" y="137"/>
                    </a:cubicBezTo>
                    <a:cubicBezTo>
                      <a:pt x="58" y="137"/>
                      <a:pt x="60" y="137"/>
                      <a:pt x="61" y="137"/>
                    </a:cubicBezTo>
                    <a:cubicBezTo>
                      <a:pt x="66" y="137"/>
                      <a:pt x="68" y="139"/>
                      <a:pt x="68" y="142"/>
                    </a:cubicBezTo>
                    <a:lnTo>
                      <a:pt x="68"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3" name="Freeform 17"/>
              <p:cNvSpPr>
                <a:spLocks noEditPoints="1"/>
              </p:cNvSpPr>
              <p:nvPr/>
            </p:nvSpPr>
            <p:spPr bwMode="black">
              <a:xfrm>
                <a:off x="8075610" y="3040059"/>
                <a:ext cx="112713" cy="633412"/>
              </a:xfrm>
              <a:custGeom>
                <a:avLst/>
                <a:gdLst>
                  <a:gd name="T0" fmla="*/ 15 w 30"/>
                  <a:gd name="T1" fmla="*/ 26 h 167"/>
                  <a:gd name="T2" fmla="*/ 3 w 30"/>
                  <a:gd name="T3" fmla="*/ 23 h 167"/>
                  <a:gd name="T4" fmla="*/ 0 w 30"/>
                  <a:gd name="T5" fmla="*/ 13 h 167"/>
                  <a:gd name="T6" fmla="*/ 3 w 30"/>
                  <a:gd name="T7" fmla="*/ 3 h 167"/>
                  <a:gd name="T8" fmla="*/ 15 w 30"/>
                  <a:gd name="T9" fmla="*/ 0 h 167"/>
                  <a:gd name="T10" fmla="*/ 26 w 30"/>
                  <a:gd name="T11" fmla="*/ 3 h 167"/>
                  <a:gd name="T12" fmla="*/ 30 w 30"/>
                  <a:gd name="T13" fmla="*/ 13 h 167"/>
                  <a:gd name="T14" fmla="*/ 26 w 30"/>
                  <a:gd name="T15" fmla="*/ 23 h 167"/>
                  <a:gd name="T16" fmla="*/ 15 w 30"/>
                  <a:gd name="T17" fmla="*/ 26 h 167"/>
                  <a:gd name="T18" fmla="*/ 27 w 30"/>
                  <a:gd name="T19" fmla="*/ 167 h 167"/>
                  <a:gd name="T20" fmla="*/ 8 w 30"/>
                  <a:gd name="T21" fmla="*/ 167 h 167"/>
                  <a:gd name="T22" fmla="*/ 3 w 30"/>
                  <a:gd name="T23" fmla="*/ 162 h 167"/>
                  <a:gd name="T24" fmla="*/ 3 w 30"/>
                  <a:gd name="T25" fmla="*/ 45 h 167"/>
                  <a:gd name="T26" fmla="*/ 21 w 30"/>
                  <a:gd name="T27" fmla="*/ 45 h 167"/>
                  <a:gd name="T28" fmla="*/ 27 w 30"/>
                  <a:gd name="T29" fmla="*/ 51 h 167"/>
                  <a:gd name="T30" fmla="*/ 27 w 30"/>
                  <a:gd name="T31"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67">
                    <a:moveTo>
                      <a:pt x="15" y="26"/>
                    </a:moveTo>
                    <a:cubicBezTo>
                      <a:pt x="9" y="26"/>
                      <a:pt x="6" y="25"/>
                      <a:pt x="3" y="23"/>
                    </a:cubicBezTo>
                    <a:cubicBezTo>
                      <a:pt x="1" y="21"/>
                      <a:pt x="0" y="18"/>
                      <a:pt x="0" y="13"/>
                    </a:cubicBezTo>
                    <a:cubicBezTo>
                      <a:pt x="0" y="8"/>
                      <a:pt x="1" y="5"/>
                      <a:pt x="3" y="3"/>
                    </a:cubicBezTo>
                    <a:cubicBezTo>
                      <a:pt x="6" y="1"/>
                      <a:pt x="9" y="0"/>
                      <a:pt x="15" y="0"/>
                    </a:cubicBezTo>
                    <a:cubicBezTo>
                      <a:pt x="20" y="0"/>
                      <a:pt x="24" y="1"/>
                      <a:pt x="26" y="3"/>
                    </a:cubicBezTo>
                    <a:cubicBezTo>
                      <a:pt x="28" y="5"/>
                      <a:pt x="30" y="8"/>
                      <a:pt x="30" y="13"/>
                    </a:cubicBezTo>
                    <a:cubicBezTo>
                      <a:pt x="30" y="18"/>
                      <a:pt x="28" y="21"/>
                      <a:pt x="26" y="23"/>
                    </a:cubicBezTo>
                    <a:cubicBezTo>
                      <a:pt x="24" y="25"/>
                      <a:pt x="20" y="26"/>
                      <a:pt x="15" y="26"/>
                    </a:cubicBezTo>
                    <a:close/>
                    <a:moveTo>
                      <a:pt x="27" y="167"/>
                    </a:moveTo>
                    <a:cubicBezTo>
                      <a:pt x="8" y="167"/>
                      <a:pt x="8" y="167"/>
                      <a:pt x="8" y="167"/>
                    </a:cubicBezTo>
                    <a:cubicBezTo>
                      <a:pt x="5" y="167"/>
                      <a:pt x="3" y="165"/>
                      <a:pt x="3" y="162"/>
                    </a:cubicBezTo>
                    <a:cubicBezTo>
                      <a:pt x="3" y="45"/>
                      <a:pt x="3" y="45"/>
                      <a:pt x="3" y="45"/>
                    </a:cubicBezTo>
                    <a:cubicBezTo>
                      <a:pt x="21" y="45"/>
                      <a:pt x="21" y="45"/>
                      <a:pt x="21" y="45"/>
                    </a:cubicBezTo>
                    <a:cubicBezTo>
                      <a:pt x="25" y="45"/>
                      <a:pt x="27" y="47"/>
                      <a:pt x="27" y="51"/>
                    </a:cubicBezTo>
                    <a:lnTo>
                      <a:pt x="27" y="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4" name="Freeform 18"/>
              <p:cNvSpPr>
                <a:spLocks/>
              </p:cNvSpPr>
              <p:nvPr/>
            </p:nvSpPr>
            <p:spPr bwMode="black">
              <a:xfrm>
                <a:off x="8289928" y="3201985"/>
                <a:ext cx="363537" cy="471486"/>
              </a:xfrm>
              <a:custGeom>
                <a:avLst/>
                <a:gdLst>
                  <a:gd name="T0" fmla="*/ 5 w 97"/>
                  <a:gd name="T1" fmla="*/ 124 h 124"/>
                  <a:gd name="T2" fmla="*/ 0 w 97"/>
                  <a:gd name="T3" fmla="*/ 119 h 124"/>
                  <a:gd name="T4" fmla="*/ 0 w 97"/>
                  <a:gd name="T5" fmla="*/ 2 h 124"/>
                  <a:gd name="T6" fmla="*/ 14 w 97"/>
                  <a:gd name="T7" fmla="*/ 2 h 124"/>
                  <a:gd name="T8" fmla="*/ 19 w 97"/>
                  <a:gd name="T9" fmla="*/ 3 h 124"/>
                  <a:gd name="T10" fmla="*/ 21 w 97"/>
                  <a:gd name="T11" fmla="*/ 8 h 124"/>
                  <a:gd name="T12" fmla="*/ 22 w 97"/>
                  <a:gd name="T13" fmla="*/ 16 h 124"/>
                  <a:gd name="T14" fmla="*/ 60 w 97"/>
                  <a:gd name="T15" fmla="*/ 0 h 124"/>
                  <a:gd name="T16" fmla="*/ 88 w 97"/>
                  <a:gd name="T17" fmla="*/ 11 h 124"/>
                  <a:gd name="T18" fmla="*/ 97 w 97"/>
                  <a:gd name="T19" fmla="*/ 41 h 124"/>
                  <a:gd name="T20" fmla="*/ 97 w 97"/>
                  <a:gd name="T21" fmla="*/ 124 h 124"/>
                  <a:gd name="T22" fmla="*/ 78 w 97"/>
                  <a:gd name="T23" fmla="*/ 124 h 124"/>
                  <a:gd name="T24" fmla="*/ 74 w 97"/>
                  <a:gd name="T25" fmla="*/ 123 h 124"/>
                  <a:gd name="T26" fmla="*/ 72 w 97"/>
                  <a:gd name="T27" fmla="*/ 119 h 124"/>
                  <a:gd name="T28" fmla="*/ 72 w 97"/>
                  <a:gd name="T29" fmla="*/ 43 h 124"/>
                  <a:gd name="T30" fmla="*/ 67 w 97"/>
                  <a:gd name="T31" fmla="*/ 25 h 124"/>
                  <a:gd name="T32" fmla="*/ 52 w 97"/>
                  <a:gd name="T33" fmla="*/ 20 h 124"/>
                  <a:gd name="T34" fmla="*/ 35 w 97"/>
                  <a:gd name="T35" fmla="*/ 24 h 124"/>
                  <a:gd name="T36" fmla="*/ 24 w 97"/>
                  <a:gd name="T37" fmla="*/ 32 h 124"/>
                  <a:gd name="T38" fmla="*/ 24 w 97"/>
                  <a:gd name="T39" fmla="*/ 124 h 124"/>
                  <a:gd name="T40" fmla="*/ 5 w 97"/>
                  <a:gd name="T4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124">
                    <a:moveTo>
                      <a:pt x="5" y="124"/>
                    </a:moveTo>
                    <a:cubicBezTo>
                      <a:pt x="2" y="124"/>
                      <a:pt x="0" y="122"/>
                      <a:pt x="0" y="119"/>
                    </a:cubicBezTo>
                    <a:cubicBezTo>
                      <a:pt x="0" y="2"/>
                      <a:pt x="0" y="2"/>
                      <a:pt x="0" y="2"/>
                    </a:cubicBezTo>
                    <a:cubicBezTo>
                      <a:pt x="14" y="2"/>
                      <a:pt x="14" y="2"/>
                      <a:pt x="14" y="2"/>
                    </a:cubicBezTo>
                    <a:cubicBezTo>
                      <a:pt x="16" y="2"/>
                      <a:pt x="18" y="3"/>
                      <a:pt x="19" y="3"/>
                    </a:cubicBezTo>
                    <a:cubicBezTo>
                      <a:pt x="20" y="4"/>
                      <a:pt x="21" y="6"/>
                      <a:pt x="21" y="8"/>
                    </a:cubicBezTo>
                    <a:cubicBezTo>
                      <a:pt x="22" y="16"/>
                      <a:pt x="22" y="16"/>
                      <a:pt x="22" y="16"/>
                    </a:cubicBezTo>
                    <a:cubicBezTo>
                      <a:pt x="32" y="5"/>
                      <a:pt x="45" y="0"/>
                      <a:pt x="60" y="0"/>
                    </a:cubicBezTo>
                    <a:cubicBezTo>
                      <a:pt x="73" y="0"/>
                      <a:pt x="83" y="3"/>
                      <a:pt x="88" y="11"/>
                    </a:cubicBezTo>
                    <a:cubicBezTo>
                      <a:pt x="94" y="19"/>
                      <a:pt x="97" y="29"/>
                      <a:pt x="97" y="41"/>
                    </a:cubicBezTo>
                    <a:cubicBezTo>
                      <a:pt x="97" y="124"/>
                      <a:pt x="97" y="124"/>
                      <a:pt x="97" y="124"/>
                    </a:cubicBezTo>
                    <a:cubicBezTo>
                      <a:pt x="78" y="124"/>
                      <a:pt x="78" y="124"/>
                      <a:pt x="78" y="124"/>
                    </a:cubicBezTo>
                    <a:cubicBezTo>
                      <a:pt x="76" y="124"/>
                      <a:pt x="75" y="124"/>
                      <a:pt x="74" y="123"/>
                    </a:cubicBezTo>
                    <a:cubicBezTo>
                      <a:pt x="73" y="122"/>
                      <a:pt x="72" y="121"/>
                      <a:pt x="72" y="119"/>
                    </a:cubicBezTo>
                    <a:cubicBezTo>
                      <a:pt x="72" y="43"/>
                      <a:pt x="72" y="43"/>
                      <a:pt x="72" y="43"/>
                    </a:cubicBezTo>
                    <a:cubicBezTo>
                      <a:pt x="72" y="35"/>
                      <a:pt x="71" y="29"/>
                      <a:pt x="67" y="25"/>
                    </a:cubicBezTo>
                    <a:cubicBezTo>
                      <a:pt x="64" y="22"/>
                      <a:pt x="59" y="20"/>
                      <a:pt x="52" y="20"/>
                    </a:cubicBezTo>
                    <a:cubicBezTo>
                      <a:pt x="45" y="20"/>
                      <a:pt x="40" y="21"/>
                      <a:pt x="35" y="24"/>
                    </a:cubicBezTo>
                    <a:cubicBezTo>
                      <a:pt x="30" y="27"/>
                      <a:pt x="27" y="29"/>
                      <a:pt x="24" y="32"/>
                    </a:cubicBezTo>
                    <a:cubicBezTo>
                      <a:pt x="24" y="124"/>
                      <a:pt x="24" y="124"/>
                      <a:pt x="24" y="124"/>
                    </a:cubicBezTo>
                    <a:lnTo>
                      <a:pt x="5"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sp>
            <p:nvSpPr>
              <p:cNvPr id="25" name="Freeform 19"/>
              <p:cNvSpPr>
                <a:spLocks noEditPoints="1"/>
              </p:cNvSpPr>
              <p:nvPr/>
            </p:nvSpPr>
            <p:spPr bwMode="black">
              <a:xfrm>
                <a:off x="8751889" y="3201988"/>
                <a:ext cx="390524" cy="635000"/>
              </a:xfrm>
              <a:custGeom>
                <a:avLst/>
                <a:gdLst>
                  <a:gd name="T0" fmla="*/ 0 w 104"/>
                  <a:gd name="T1" fmla="*/ 62 h 167"/>
                  <a:gd name="T2" fmla="*/ 3 w 104"/>
                  <a:gd name="T3" fmla="*/ 32 h 167"/>
                  <a:gd name="T4" fmla="*/ 14 w 104"/>
                  <a:gd name="T5" fmla="*/ 13 h 167"/>
                  <a:gd name="T6" fmla="*/ 32 w 104"/>
                  <a:gd name="T7" fmla="*/ 3 h 167"/>
                  <a:gd name="T8" fmla="*/ 58 w 104"/>
                  <a:gd name="T9" fmla="*/ 0 h 167"/>
                  <a:gd name="T10" fmla="*/ 78 w 104"/>
                  <a:gd name="T11" fmla="*/ 1 h 167"/>
                  <a:gd name="T12" fmla="*/ 95 w 104"/>
                  <a:gd name="T13" fmla="*/ 4 h 167"/>
                  <a:gd name="T14" fmla="*/ 102 w 104"/>
                  <a:gd name="T15" fmla="*/ 6 h 167"/>
                  <a:gd name="T16" fmla="*/ 104 w 104"/>
                  <a:gd name="T17" fmla="*/ 12 h 167"/>
                  <a:gd name="T18" fmla="*/ 104 w 104"/>
                  <a:gd name="T19" fmla="*/ 22 h 167"/>
                  <a:gd name="T20" fmla="*/ 95 w 104"/>
                  <a:gd name="T21" fmla="*/ 22 h 167"/>
                  <a:gd name="T22" fmla="*/ 96 w 104"/>
                  <a:gd name="T23" fmla="*/ 52 h 167"/>
                  <a:gd name="T24" fmla="*/ 96 w 104"/>
                  <a:gd name="T25" fmla="*/ 81 h 167"/>
                  <a:gd name="T26" fmla="*/ 96 w 104"/>
                  <a:gd name="T27" fmla="*/ 124 h 167"/>
                  <a:gd name="T28" fmla="*/ 85 w 104"/>
                  <a:gd name="T29" fmla="*/ 156 h 167"/>
                  <a:gd name="T30" fmla="*/ 48 w 104"/>
                  <a:gd name="T31" fmla="*/ 167 h 167"/>
                  <a:gd name="T32" fmla="*/ 39 w 104"/>
                  <a:gd name="T33" fmla="*/ 167 h 167"/>
                  <a:gd name="T34" fmla="*/ 30 w 104"/>
                  <a:gd name="T35" fmla="*/ 166 h 167"/>
                  <a:gd name="T36" fmla="*/ 20 w 104"/>
                  <a:gd name="T37" fmla="*/ 164 h 167"/>
                  <a:gd name="T38" fmla="*/ 13 w 104"/>
                  <a:gd name="T39" fmla="*/ 162 h 167"/>
                  <a:gd name="T40" fmla="*/ 9 w 104"/>
                  <a:gd name="T41" fmla="*/ 159 h 167"/>
                  <a:gd name="T42" fmla="*/ 8 w 104"/>
                  <a:gd name="T43" fmla="*/ 155 h 167"/>
                  <a:gd name="T44" fmla="*/ 8 w 104"/>
                  <a:gd name="T45" fmla="*/ 145 h 167"/>
                  <a:gd name="T46" fmla="*/ 25 w 104"/>
                  <a:gd name="T47" fmla="*/ 147 h 167"/>
                  <a:gd name="T48" fmla="*/ 41 w 104"/>
                  <a:gd name="T49" fmla="*/ 147 h 167"/>
                  <a:gd name="T50" fmla="*/ 65 w 104"/>
                  <a:gd name="T51" fmla="*/ 142 h 167"/>
                  <a:gd name="T52" fmla="*/ 72 w 104"/>
                  <a:gd name="T53" fmla="*/ 126 h 167"/>
                  <a:gd name="T54" fmla="*/ 72 w 104"/>
                  <a:gd name="T55" fmla="*/ 111 h 167"/>
                  <a:gd name="T56" fmla="*/ 58 w 104"/>
                  <a:gd name="T57" fmla="*/ 118 h 167"/>
                  <a:gd name="T58" fmla="*/ 42 w 104"/>
                  <a:gd name="T59" fmla="*/ 121 h 167"/>
                  <a:gd name="T60" fmla="*/ 21 w 104"/>
                  <a:gd name="T61" fmla="*/ 116 h 167"/>
                  <a:gd name="T62" fmla="*/ 8 w 104"/>
                  <a:gd name="T63" fmla="*/ 104 h 167"/>
                  <a:gd name="T64" fmla="*/ 2 w 104"/>
                  <a:gd name="T65" fmla="*/ 86 h 167"/>
                  <a:gd name="T66" fmla="*/ 0 w 104"/>
                  <a:gd name="T67" fmla="*/ 62 h 167"/>
                  <a:gd name="T68" fmla="*/ 24 w 104"/>
                  <a:gd name="T69" fmla="*/ 62 h 167"/>
                  <a:gd name="T70" fmla="*/ 25 w 104"/>
                  <a:gd name="T71" fmla="*/ 81 h 167"/>
                  <a:gd name="T72" fmla="*/ 30 w 104"/>
                  <a:gd name="T73" fmla="*/ 93 h 167"/>
                  <a:gd name="T74" fmla="*/ 38 w 104"/>
                  <a:gd name="T75" fmla="*/ 100 h 167"/>
                  <a:gd name="T76" fmla="*/ 49 w 104"/>
                  <a:gd name="T77" fmla="*/ 102 h 167"/>
                  <a:gd name="T78" fmla="*/ 62 w 104"/>
                  <a:gd name="T79" fmla="*/ 100 h 167"/>
                  <a:gd name="T80" fmla="*/ 72 w 104"/>
                  <a:gd name="T81" fmla="*/ 94 h 167"/>
                  <a:gd name="T82" fmla="*/ 72 w 104"/>
                  <a:gd name="T83" fmla="*/ 20 h 167"/>
                  <a:gd name="T84" fmla="*/ 65 w 104"/>
                  <a:gd name="T85" fmla="*/ 20 h 167"/>
                  <a:gd name="T86" fmla="*/ 57 w 104"/>
                  <a:gd name="T87" fmla="*/ 19 h 167"/>
                  <a:gd name="T88" fmla="*/ 42 w 104"/>
                  <a:gd name="T89" fmla="*/ 21 h 167"/>
                  <a:gd name="T90" fmla="*/ 32 w 104"/>
                  <a:gd name="T91" fmla="*/ 27 h 167"/>
                  <a:gd name="T92" fmla="*/ 26 w 104"/>
                  <a:gd name="T93" fmla="*/ 40 h 167"/>
                  <a:gd name="T94" fmla="*/ 24 w 104"/>
                  <a:gd name="T95" fmla="*/ 6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67">
                    <a:moveTo>
                      <a:pt x="0" y="62"/>
                    </a:moveTo>
                    <a:cubicBezTo>
                      <a:pt x="0" y="50"/>
                      <a:pt x="1" y="40"/>
                      <a:pt x="3" y="32"/>
                    </a:cubicBezTo>
                    <a:cubicBezTo>
                      <a:pt x="5" y="24"/>
                      <a:pt x="9" y="18"/>
                      <a:pt x="14" y="13"/>
                    </a:cubicBezTo>
                    <a:cubicBezTo>
                      <a:pt x="19" y="9"/>
                      <a:pt x="25" y="5"/>
                      <a:pt x="32" y="3"/>
                    </a:cubicBezTo>
                    <a:cubicBezTo>
                      <a:pt x="39" y="1"/>
                      <a:pt x="48" y="0"/>
                      <a:pt x="58" y="0"/>
                    </a:cubicBezTo>
                    <a:cubicBezTo>
                      <a:pt x="64" y="0"/>
                      <a:pt x="71" y="1"/>
                      <a:pt x="78" y="1"/>
                    </a:cubicBezTo>
                    <a:cubicBezTo>
                      <a:pt x="84" y="2"/>
                      <a:pt x="90" y="3"/>
                      <a:pt x="95" y="4"/>
                    </a:cubicBezTo>
                    <a:cubicBezTo>
                      <a:pt x="98" y="4"/>
                      <a:pt x="100" y="5"/>
                      <a:pt x="102" y="6"/>
                    </a:cubicBezTo>
                    <a:cubicBezTo>
                      <a:pt x="103" y="7"/>
                      <a:pt x="104" y="9"/>
                      <a:pt x="104" y="12"/>
                    </a:cubicBezTo>
                    <a:cubicBezTo>
                      <a:pt x="104" y="22"/>
                      <a:pt x="104" y="22"/>
                      <a:pt x="104" y="22"/>
                    </a:cubicBezTo>
                    <a:cubicBezTo>
                      <a:pt x="95" y="22"/>
                      <a:pt x="95" y="22"/>
                      <a:pt x="95" y="22"/>
                    </a:cubicBezTo>
                    <a:cubicBezTo>
                      <a:pt x="96" y="32"/>
                      <a:pt x="96" y="42"/>
                      <a:pt x="96" y="52"/>
                    </a:cubicBezTo>
                    <a:cubicBezTo>
                      <a:pt x="96" y="62"/>
                      <a:pt x="96" y="71"/>
                      <a:pt x="96" y="81"/>
                    </a:cubicBezTo>
                    <a:cubicBezTo>
                      <a:pt x="96" y="124"/>
                      <a:pt x="96" y="124"/>
                      <a:pt x="96" y="124"/>
                    </a:cubicBezTo>
                    <a:cubicBezTo>
                      <a:pt x="96" y="138"/>
                      <a:pt x="92" y="149"/>
                      <a:pt x="85" y="156"/>
                    </a:cubicBezTo>
                    <a:cubicBezTo>
                      <a:pt x="77" y="163"/>
                      <a:pt x="65" y="167"/>
                      <a:pt x="48" y="167"/>
                    </a:cubicBezTo>
                    <a:cubicBezTo>
                      <a:pt x="46" y="167"/>
                      <a:pt x="43" y="167"/>
                      <a:pt x="39" y="167"/>
                    </a:cubicBezTo>
                    <a:cubicBezTo>
                      <a:pt x="36" y="166"/>
                      <a:pt x="33" y="166"/>
                      <a:pt x="30" y="166"/>
                    </a:cubicBezTo>
                    <a:cubicBezTo>
                      <a:pt x="26" y="165"/>
                      <a:pt x="23" y="165"/>
                      <a:pt x="20" y="164"/>
                    </a:cubicBezTo>
                    <a:cubicBezTo>
                      <a:pt x="17" y="164"/>
                      <a:pt x="15" y="163"/>
                      <a:pt x="13" y="162"/>
                    </a:cubicBezTo>
                    <a:cubicBezTo>
                      <a:pt x="11" y="161"/>
                      <a:pt x="10" y="160"/>
                      <a:pt x="9" y="159"/>
                    </a:cubicBezTo>
                    <a:cubicBezTo>
                      <a:pt x="8" y="158"/>
                      <a:pt x="8" y="157"/>
                      <a:pt x="8" y="155"/>
                    </a:cubicBezTo>
                    <a:cubicBezTo>
                      <a:pt x="8" y="145"/>
                      <a:pt x="8" y="145"/>
                      <a:pt x="8" y="145"/>
                    </a:cubicBezTo>
                    <a:cubicBezTo>
                      <a:pt x="14" y="146"/>
                      <a:pt x="19" y="146"/>
                      <a:pt x="25" y="147"/>
                    </a:cubicBezTo>
                    <a:cubicBezTo>
                      <a:pt x="31" y="147"/>
                      <a:pt x="36" y="147"/>
                      <a:pt x="41" y="147"/>
                    </a:cubicBezTo>
                    <a:cubicBezTo>
                      <a:pt x="53" y="147"/>
                      <a:pt x="61" y="146"/>
                      <a:pt x="65" y="142"/>
                    </a:cubicBezTo>
                    <a:cubicBezTo>
                      <a:pt x="70" y="139"/>
                      <a:pt x="72" y="134"/>
                      <a:pt x="72" y="126"/>
                    </a:cubicBezTo>
                    <a:cubicBezTo>
                      <a:pt x="72" y="111"/>
                      <a:pt x="72" y="111"/>
                      <a:pt x="72" y="111"/>
                    </a:cubicBezTo>
                    <a:cubicBezTo>
                      <a:pt x="68" y="114"/>
                      <a:pt x="63" y="116"/>
                      <a:pt x="58" y="118"/>
                    </a:cubicBezTo>
                    <a:cubicBezTo>
                      <a:pt x="54" y="120"/>
                      <a:pt x="48" y="121"/>
                      <a:pt x="42" y="121"/>
                    </a:cubicBezTo>
                    <a:cubicBezTo>
                      <a:pt x="33" y="121"/>
                      <a:pt x="26" y="119"/>
                      <a:pt x="21" y="116"/>
                    </a:cubicBezTo>
                    <a:cubicBezTo>
                      <a:pt x="16" y="114"/>
                      <a:pt x="11" y="109"/>
                      <a:pt x="8" y="104"/>
                    </a:cubicBezTo>
                    <a:cubicBezTo>
                      <a:pt x="5" y="99"/>
                      <a:pt x="3" y="93"/>
                      <a:pt x="2" y="86"/>
                    </a:cubicBezTo>
                    <a:cubicBezTo>
                      <a:pt x="0" y="79"/>
                      <a:pt x="0" y="71"/>
                      <a:pt x="0" y="62"/>
                    </a:cubicBezTo>
                    <a:close/>
                    <a:moveTo>
                      <a:pt x="24" y="62"/>
                    </a:moveTo>
                    <a:cubicBezTo>
                      <a:pt x="24" y="69"/>
                      <a:pt x="24" y="76"/>
                      <a:pt x="25" y="81"/>
                    </a:cubicBezTo>
                    <a:cubicBezTo>
                      <a:pt x="26" y="86"/>
                      <a:pt x="28" y="90"/>
                      <a:pt x="30" y="93"/>
                    </a:cubicBezTo>
                    <a:cubicBezTo>
                      <a:pt x="32" y="96"/>
                      <a:pt x="34" y="99"/>
                      <a:pt x="38" y="100"/>
                    </a:cubicBezTo>
                    <a:cubicBezTo>
                      <a:pt x="41" y="101"/>
                      <a:pt x="44" y="102"/>
                      <a:pt x="49" y="102"/>
                    </a:cubicBezTo>
                    <a:cubicBezTo>
                      <a:pt x="54" y="102"/>
                      <a:pt x="58" y="101"/>
                      <a:pt x="62" y="100"/>
                    </a:cubicBezTo>
                    <a:cubicBezTo>
                      <a:pt x="65" y="98"/>
                      <a:pt x="69" y="96"/>
                      <a:pt x="72" y="94"/>
                    </a:cubicBezTo>
                    <a:cubicBezTo>
                      <a:pt x="72" y="20"/>
                      <a:pt x="72" y="20"/>
                      <a:pt x="72" y="20"/>
                    </a:cubicBezTo>
                    <a:cubicBezTo>
                      <a:pt x="70" y="20"/>
                      <a:pt x="67" y="20"/>
                      <a:pt x="65" y="20"/>
                    </a:cubicBezTo>
                    <a:cubicBezTo>
                      <a:pt x="62" y="19"/>
                      <a:pt x="59" y="19"/>
                      <a:pt x="57" y="19"/>
                    </a:cubicBezTo>
                    <a:cubicBezTo>
                      <a:pt x="51" y="19"/>
                      <a:pt x="46" y="20"/>
                      <a:pt x="42" y="21"/>
                    </a:cubicBezTo>
                    <a:cubicBezTo>
                      <a:pt x="38" y="22"/>
                      <a:pt x="34" y="24"/>
                      <a:pt x="32" y="27"/>
                    </a:cubicBezTo>
                    <a:cubicBezTo>
                      <a:pt x="29" y="31"/>
                      <a:pt x="27" y="35"/>
                      <a:pt x="26" y="40"/>
                    </a:cubicBezTo>
                    <a:cubicBezTo>
                      <a:pt x="24" y="46"/>
                      <a:pt x="24" y="53"/>
                      <a:pt x="24"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1797">
                  <a:solidFill>
                    <a:prstClr val="white"/>
                  </a:solidFill>
                </a:endParaRPr>
              </a:p>
            </p:txBody>
          </p:sp>
        </p:grpSp>
        <p:sp>
          <p:nvSpPr>
            <p:cNvPr id="9" name="Freeform 5"/>
            <p:cNvSpPr>
              <a:spLocks noChangeAspect="1" noEditPoints="1"/>
            </p:cNvSpPr>
            <p:nvPr/>
          </p:nvSpPr>
          <p:spPr bwMode="black">
            <a:xfrm>
              <a:off x="4856883" y="4633091"/>
              <a:ext cx="656108" cy="656108"/>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sz="1797">
                <a:solidFill>
                  <a:prstClr val="white"/>
                </a:solidFill>
              </a:endParaRPr>
            </a:p>
          </p:txBody>
        </p:sp>
      </p:grpSp>
      <p:sp>
        <p:nvSpPr>
          <p:cNvPr id="6" name="Date Placeholder 5"/>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7" name="Footer Placeholder 6"/>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8" name="Slide Number Placeholder 7"/>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09091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A6527-C642-4247-AFDA-C5723F1C8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5A311-D20F-4416-9C98-AB9A362AD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4351B-48D7-448A-994A-FC4D0AC20031}"/>
              </a:ext>
            </a:extLst>
          </p:cNvPr>
          <p:cNvSpPr>
            <a:spLocks noGrp="1"/>
          </p:cNvSpPr>
          <p:nvPr>
            <p:ph type="dt" sz="half" idx="10"/>
          </p:nvPr>
        </p:nvSpPr>
        <p:spPr/>
        <p:txBody>
          <a:bodyPr/>
          <a:lstStyle/>
          <a:p>
            <a:fld id="{1D18081A-51AF-4BF8-B01D-9E37846ADA70}" type="datetimeFigureOut">
              <a:rPr lang="en-US" smtClean="0"/>
              <a:t>9/21/2023</a:t>
            </a:fld>
            <a:endParaRPr lang="en-US"/>
          </a:p>
        </p:txBody>
      </p:sp>
      <p:sp>
        <p:nvSpPr>
          <p:cNvPr id="5" name="Footer Placeholder 4">
            <a:extLst>
              <a:ext uri="{FF2B5EF4-FFF2-40B4-BE49-F238E27FC236}">
                <a16:creationId xmlns:a16="http://schemas.microsoft.com/office/drawing/2014/main" id="{6004E492-A1D1-472A-92CC-473854048FC6}"/>
              </a:ext>
            </a:extLst>
          </p:cNvPr>
          <p:cNvSpPr>
            <a:spLocks noGrp="1"/>
          </p:cNvSpPr>
          <p:nvPr>
            <p:ph type="ftr" sz="quarter" idx="11"/>
          </p:nvPr>
        </p:nvSpPr>
        <p:spPr>
          <a:xfrm>
            <a:off x="581815" y="6452028"/>
            <a:ext cx="65" cy="153888"/>
          </a:xfrm>
        </p:spPr>
        <p:txBody>
          <a:bodyPr/>
          <a:lstStyle/>
          <a:p>
            <a:endParaRPr lang="en-US"/>
          </a:p>
        </p:txBody>
      </p:sp>
      <p:sp>
        <p:nvSpPr>
          <p:cNvPr id="6" name="Slide Number Placeholder 5">
            <a:extLst>
              <a:ext uri="{FF2B5EF4-FFF2-40B4-BE49-F238E27FC236}">
                <a16:creationId xmlns:a16="http://schemas.microsoft.com/office/drawing/2014/main" id="{70C9B169-6B43-4E29-9FAD-DFF316077FC6}"/>
              </a:ext>
            </a:extLst>
          </p:cNvPr>
          <p:cNvSpPr>
            <a:spLocks noGrp="1"/>
          </p:cNvSpPr>
          <p:nvPr>
            <p:ph type="sldNum" sz="quarter" idx="12"/>
          </p:nvPr>
        </p:nvSpPr>
        <p:spPr/>
        <p:txBody>
          <a:bodyPr/>
          <a:lstStyle/>
          <a:p>
            <a:fld id="{C899CC10-D50B-4608-8156-D0BB19416695}" type="slidenum">
              <a:rPr lang="en-US" smtClean="0"/>
              <a:t>‹#›</a:t>
            </a:fld>
            <a:endParaRPr lang="en-US"/>
          </a:p>
        </p:txBody>
      </p:sp>
    </p:spTree>
    <p:extLst>
      <p:ext uri="{BB962C8B-B14F-4D97-AF65-F5344CB8AC3E}">
        <p14:creationId xmlns:p14="http://schemas.microsoft.com/office/powerpoint/2010/main" val="41904156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9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538"/>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49EF8"/>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08BEA85-3101-BA47-B4CA-7E97F0E3E634}"/>
              </a:ext>
            </a:extLst>
          </p:cNvPr>
          <p:cNvCxnSpPr/>
          <p:nvPr userDrawn="1"/>
        </p:nvCxnSpPr>
        <p:spPr>
          <a:xfrm>
            <a:off x="-39086" y="176261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3BFF58F-22A6-9A4A-8DE3-8D9B8257F0A2}"/>
              </a:ext>
            </a:extLst>
          </p:cNvPr>
          <p:cNvCxnSpPr/>
          <p:nvPr userDrawn="1"/>
        </p:nvCxnSpPr>
        <p:spPr>
          <a:xfrm>
            <a:off x="-39086" y="3420494"/>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7BAFC3F-E9D0-974C-9D6F-17A35549BADB}"/>
              </a:ext>
            </a:extLst>
          </p:cNvPr>
          <p:cNvPicPr>
            <a:picLocks noChangeAspect="1"/>
          </p:cNvPicPr>
          <p:nvPr userDrawn="1"/>
        </p:nvPicPr>
        <p:blipFill>
          <a:blip r:embed="rId2"/>
          <a:stretch>
            <a:fillRect/>
          </a:stretch>
        </p:blipFill>
        <p:spPr>
          <a:xfrm>
            <a:off x="380901" y="5584677"/>
            <a:ext cx="914162" cy="914400"/>
          </a:xfrm>
          <a:prstGeom prst="rect">
            <a:avLst/>
          </a:prstGeom>
        </p:spPr>
      </p:pic>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a:xfrm>
            <a:off x="292340" y="3748445"/>
            <a:ext cx="11515584" cy="396172"/>
          </a:xfrm>
        </p:spPr>
        <p:txBody>
          <a:bodyPr>
            <a:noAutofit/>
          </a:bodyPr>
          <a:lstStyle>
            <a:lvl1pPr marL="0" indent="0">
              <a:buNone/>
              <a:defRPr sz="2799">
                <a:solidFill>
                  <a:schemeClr val="tx1"/>
                </a:solidFill>
                <a:latin typeface="Forma DJR Micro" pitchFamily="2" charset="77"/>
              </a:defRPr>
            </a:lvl1pPr>
          </a:lstStyle>
          <a:p>
            <a:pPr lvl="0"/>
            <a:r>
              <a:rPr lang="en-US"/>
              <a:t>Subtitle here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a:xfrm>
            <a:off x="249519" y="175792"/>
            <a:ext cx="10352772" cy="3114060"/>
          </a:xfrm>
        </p:spPr>
        <p:txBody>
          <a:bodyPr/>
          <a:lstStyle>
            <a:lvl1pPr marL="0" indent="0">
              <a:buNone/>
              <a:defRPr sz="11996">
                <a:latin typeface="Forma DJR Display" pitchFamily="2" charset="77"/>
              </a:defRPr>
            </a:lvl1pPr>
          </a:lstStyle>
          <a:p>
            <a:pPr lvl="0"/>
            <a:r>
              <a:rPr lang="en-US"/>
              <a:t>Presentation title text</a:t>
            </a:r>
          </a:p>
        </p:txBody>
      </p:sp>
    </p:spTree>
    <p:extLst>
      <p:ext uri="{BB962C8B-B14F-4D97-AF65-F5344CB8AC3E}">
        <p14:creationId xmlns:p14="http://schemas.microsoft.com/office/powerpoint/2010/main" val="2594067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549EF8"/>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E295AF-0D8C-C64E-A3C1-630D4C0F1D3B}"/>
              </a:ext>
            </a:extLst>
          </p:cNvPr>
          <p:cNvSpPr>
            <a:spLocks noGrp="1"/>
          </p:cNvSpPr>
          <p:nvPr>
            <p:ph type="pic" sz="quarter" idx="10"/>
          </p:nvPr>
        </p:nvSpPr>
        <p:spPr>
          <a:xfrm>
            <a:off x="0" y="0"/>
            <a:ext cx="12188825" cy="6858000"/>
          </a:xfrm>
        </p:spPr>
        <p:txBody>
          <a:bodyPr/>
          <a:lstStyle/>
          <a:p>
            <a:endParaRPr lang="en-US"/>
          </a:p>
        </p:txBody>
      </p:sp>
      <p:cxnSp>
        <p:nvCxnSpPr>
          <p:cNvPr id="7" name="Straight Connector 6">
            <a:extLst>
              <a:ext uri="{FF2B5EF4-FFF2-40B4-BE49-F238E27FC236}">
                <a16:creationId xmlns:a16="http://schemas.microsoft.com/office/drawing/2014/main" id="{FDF5134B-FE3F-F24D-9829-D845657EB1B7}"/>
              </a:ext>
            </a:extLst>
          </p:cNvPr>
          <p:cNvCxnSpPr/>
          <p:nvPr userDrawn="1"/>
        </p:nvCxnSpPr>
        <p:spPr>
          <a:xfrm>
            <a:off x="-58257" y="1762610"/>
            <a:ext cx="122915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B51FDF6-4534-1241-95DB-09224D9BBB39}"/>
              </a:ext>
            </a:extLst>
          </p:cNvPr>
          <p:cNvCxnSpPr/>
          <p:nvPr userDrawn="1"/>
        </p:nvCxnSpPr>
        <p:spPr>
          <a:xfrm>
            <a:off x="-58257" y="3420494"/>
            <a:ext cx="1229150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D836CD-3C6B-5E45-A693-89C4BB638CAD}"/>
              </a:ext>
            </a:extLst>
          </p:cNvPr>
          <p:cNvPicPr>
            <a:picLocks noChangeAspect="1"/>
          </p:cNvPicPr>
          <p:nvPr userDrawn="1"/>
        </p:nvPicPr>
        <p:blipFill>
          <a:blip r:embed="rId2"/>
          <a:stretch>
            <a:fillRect/>
          </a:stretch>
        </p:blipFill>
        <p:spPr>
          <a:xfrm>
            <a:off x="380901" y="5584677"/>
            <a:ext cx="914162" cy="914400"/>
          </a:xfrm>
          <a:prstGeom prst="rect">
            <a:avLst/>
          </a:prstGeom>
        </p:spPr>
      </p:pic>
      <p:sp>
        <p:nvSpPr>
          <p:cNvPr id="12" name="Text Placeholder 3">
            <a:extLst>
              <a:ext uri="{FF2B5EF4-FFF2-40B4-BE49-F238E27FC236}">
                <a16:creationId xmlns:a16="http://schemas.microsoft.com/office/drawing/2014/main" id="{045A5B93-C2B7-A740-9ED6-C67E3FCB0424}"/>
              </a:ext>
            </a:extLst>
          </p:cNvPr>
          <p:cNvSpPr txBox="1">
            <a:spLocks/>
          </p:cNvSpPr>
          <p:nvPr userDrawn="1"/>
        </p:nvSpPr>
        <p:spPr>
          <a:xfrm>
            <a:off x="292340" y="3748445"/>
            <a:ext cx="11515584" cy="39617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bg1"/>
                </a:solidFill>
                <a:latin typeface="Forma DJR Micro"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99"/>
              <a:t>Subtitle here</a:t>
            </a:r>
          </a:p>
        </p:txBody>
      </p:sp>
      <p:sp>
        <p:nvSpPr>
          <p:cNvPr id="13" name="Text Placeholder 17">
            <a:extLst>
              <a:ext uri="{FF2B5EF4-FFF2-40B4-BE49-F238E27FC236}">
                <a16:creationId xmlns:a16="http://schemas.microsoft.com/office/drawing/2014/main" id="{B5ED2FCA-0135-2040-98BE-47CAC407A5BB}"/>
              </a:ext>
            </a:extLst>
          </p:cNvPr>
          <p:cNvSpPr txBox="1">
            <a:spLocks/>
          </p:cNvSpPr>
          <p:nvPr userDrawn="1"/>
        </p:nvSpPr>
        <p:spPr>
          <a:xfrm>
            <a:off x="249519" y="175792"/>
            <a:ext cx="10352772" cy="31140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12000" kern="1200">
                <a:solidFill>
                  <a:schemeClr val="bg1"/>
                </a:solidFill>
                <a:latin typeface="Forma DJR Display" pitchFamily="2" charset="77"/>
                <a:ea typeface="+mn-ea"/>
                <a:cs typeface="+mn-cs"/>
              </a:defRPr>
            </a:lvl1pPr>
            <a:lvl2pPr marL="579438" indent="-122238"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2pPr>
            <a:lvl3pPr marL="1030288" indent="-115888"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663" indent="-119063" algn="l" defTabSz="914400"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9450" indent="-1206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Forma DJR Micro"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996"/>
              <a:t>Presentation title text</a:t>
            </a:r>
          </a:p>
        </p:txBody>
      </p:sp>
    </p:spTree>
    <p:extLst>
      <p:ext uri="{BB962C8B-B14F-4D97-AF65-F5344CB8AC3E}">
        <p14:creationId xmlns:p14="http://schemas.microsoft.com/office/powerpoint/2010/main" val="5042810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549E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3CB08E-7BF1-194D-B4B5-E7DE8E9AC056}"/>
              </a:ext>
            </a:extLst>
          </p:cNvPr>
          <p:cNvPicPr>
            <a:picLocks noChangeAspect="1"/>
          </p:cNvPicPr>
          <p:nvPr userDrawn="1"/>
        </p:nvPicPr>
        <p:blipFill>
          <a:blip r:embed="rId2"/>
          <a:stretch>
            <a:fillRect/>
          </a:stretch>
        </p:blipFill>
        <p:spPr>
          <a:xfrm>
            <a:off x="380901" y="5584677"/>
            <a:ext cx="914162" cy="914400"/>
          </a:xfrm>
          <a:prstGeom prst="rect">
            <a:avLst/>
          </a:prstGeom>
        </p:spPr>
      </p:pic>
      <p:cxnSp>
        <p:nvCxnSpPr>
          <p:cNvPr id="11" name="Straight Connector 10">
            <a:extLst>
              <a:ext uri="{FF2B5EF4-FFF2-40B4-BE49-F238E27FC236}">
                <a16:creationId xmlns:a16="http://schemas.microsoft.com/office/drawing/2014/main" id="{949FC24C-ABC9-1A43-852D-EE52647E49AF}"/>
              </a:ext>
            </a:extLst>
          </p:cNvPr>
          <p:cNvCxnSpPr/>
          <p:nvPr userDrawn="1"/>
        </p:nvCxnSpPr>
        <p:spPr>
          <a:xfrm>
            <a:off x="-58256" y="1461396"/>
            <a:ext cx="122915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8348110-C456-5641-95C3-17E149CC8B38}"/>
              </a:ext>
            </a:extLst>
          </p:cNvPr>
          <p:cNvSpPr>
            <a:spLocks noGrp="1"/>
          </p:cNvSpPr>
          <p:nvPr>
            <p:ph type="body" sz="quarter" idx="10" hasCustomPrompt="1"/>
          </p:nvPr>
        </p:nvSpPr>
        <p:spPr>
          <a:xfrm>
            <a:off x="284104" y="239410"/>
            <a:ext cx="8621054" cy="1028252"/>
          </a:xfrm>
        </p:spPr>
        <p:txBody>
          <a:bodyPr>
            <a:noAutofit/>
          </a:bodyPr>
          <a:lstStyle>
            <a:lvl1pPr marL="0" indent="0">
              <a:buNone/>
              <a:defRPr sz="7998">
                <a:latin typeface="Forma DJR Display" pitchFamily="2" charset="77"/>
              </a:defRPr>
            </a:lvl1pPr>
          </a:lstStyle>
          <a:p>
            <a:pPr lvl="0"/>
            <a:r>
              <a:rPr lang="en-US"/>
              <a:t>Section Header</a:t>
            </a:r>
          </a:p>
        </p:txBody>
      </p:sp>
      <p:sp>
        <p:nvSpPr>
          <p:cNvPr id="5" name="Text Placeholder 12">
            <a:extLst>
              <a:ext uri="{FF2B5EF4-FFF2-40B4-BE49-F238E27FC236}">
                <a16:creationId xmlns:a16="http://schemas.microsoft.com/office/drawing/2014/main" id="{4C4B7CFA-6392-174F-8CDF-588D71216FCE}"/>
              </a:ext>
            </a:extLst>
          </p:cNvPr>
          <p:cNvSpPr>
            <a:spLocks noGrp="1"/>
          </p:cNvSpPr>
          <p:nvPr>
            <p:ph type="body" sz="quarter" idx="11" hasCustomPrompt="1"/>
          </p:nvPr>
        </p:nvSpPr>
        <p:spPr>
          <a:xfrm>
            <a:off x="284103" y="1772772"/>
            <a:ext cx="11632265" cy="1028252"/>
          </a:xfrm>
        </p:spPr>
        <p:txBody>
          <a:bodyPr>
            <a:noAutofit/>
          </a:bodyPr>
          <a:lstStyle>
            <a:lvl1pPr marL="0" indent="0">
              <a:buNone/>
              <a:defRPr sz="4199">
                <a:latin typeface="Forma DJR Micro" pitchFamily="2" charset="77"/>
              </a:defRPr>
            </a:lvl1pPr>
          </a:lstStyle>
          <a:p>
            <a:pPr lvl="0"/>
            <a:r>
              <a:rPr lang="en-US"/>
              <a:t>Subtitle</a:t>
            </a:r>
          </a:p>
        </p:txBody>
      </p:sp>
    </p:spTree>
    <p:extLst>
      <p:ext uri="{BB962C8B-B14F-4D97-AF65-F5344CB8AC3E}">
        <p14:creationId xmlns:p14="http://schemas.microsoft.com/office/powerpoint/2010/main" val="19974167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48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0" y="354851"/>
            <a:ext cx="11509194" cy="744483"/>
          </a:xfrm>
        </p:spPr>
        <p:txBody>
          <a:bodyPr>
            <a:noAutofit/>
          </a:bodyPr>
          <a:lstStyle>
            <a:lvl1pPr>
              <a:defRPr sz="5998">
                <a:latin typeface="Forma DJR Display" pitchFamily="2" charset="77"/>
              </a:defRPr>
            </a:lvl1pPr>
          </a:lstStyle>
          <a:p>
            <a:r>
              <a:rPr lang="en-US"/>
              <a:t>Title of Section v1</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380901" y="1609726"/>
            <a:ext cx="3656648" cy="3134995"/>
          </a:xfrm>
        </p:spPr>
        <p:txBody>
          <a:bodyPr/>
          <a:lstStyle>
            <a:lvl1pPr marL="0" indent="0">
              <a:buNone/>
              <a:defRPr/>
            </a:lvl1pPr>
          </a:lstStyle>
          <a:p>
            <a:pPr lvl="0"/>
            <a:r>
              <a:rPr lang="en-US"/>
              <a:t>Subtitle here. Lorem ipsum dolor sit </a:t>
            </a:r>
            <a:r>
              <a:rPr lang="en-US" err="1"/>
              <a:t>amet</a:t>
            </a:r>
            <a:r>
              <a:rPr lang="en-US"/>
              <a:t>.</a:t>
            </a:r>
          </a:p>
        </p:txBody>
      </p:sp>
      <p:sp>
        <p:nvSpPr>
          <p:cNvPr id="4" name="Text Placeholder 3">
            <a:extLst>
              <a:ext uri="{FF2B5EF4-FFF2-40B4-BE49-F238E27FC236}">
                <a16:creationId xmlns:a16="http://schemas.microsoft.com/office/drawing/2014/main" id="{8B15EBB9-2006-474E-A094-75C7AE1479BE}"/>
              </a:ext>
            </a:extLst>
          </p:cNvPr>
          <p:cNvSpPr>
            <a:spLocks noGrp="1"/>
          </p:cNvSpPr>
          <p:nvPr>
            <p:ph type="body" sz="quarter" idx="15" hasCustomPrompt="1"/>
          </p:nvPr>
        </p:nvSpPr>
        <p:spPr>
          <a:xfrm>
            <a:off x="4286403" y="1609725"/>
            <a:ext cx="7521521" cy="2287157"/>
          </a:xfrm>
        </p:spPr>
        <p:txBody>
          <a:bodyPr/>
          <a:lstStyle>
            <a:lvl1pPr marL="0" indent="0">
              <a:buNone/>
              <a:defRPr sz="1799"/>
            </a:lvl1pPr>
            <a:lvl2pPr marL="457063" indent="0">
              <a:buNone/>
              <a:defRPr/>
            </a:lvl2pPr>
          </a:lstStyle>
          <a:p>
            <a:r>
              <a:rPr lang="en-US"/>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a:p>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Pellentesque</a:t>
            </a:r>
            <a:r>
              <a:rPr lang="en-US" sz="1799">
                <a:solidFill>
                  <a:schemeClr val="tx1"/>
                </a:solidFill>
                <a:latin typeface="Forma DJR Micro" pitchFamily="2" charset="77"/>
              </a:rPr>
              <a:t> </a:t>
            </a:r>
            <a:r>
              <a:rPr lang="en-US" sz="1799" err="1">
                <a:solidFill>
                  <a:schemeClr val="tx1"/>
                </a:solidFill>
                <a:latin typeface="Forma DJR Micro" pitchFamily="2" charset="77"/>
              </a:rPr>
              <a:t>lacus</a:t>
            </a:r>
            <a:r>
              <a:rPr lang="en-US" sz="1799">
                <a:solidFill>
                  <a:schemeClr val="tx1"/>
                </a:solidFill>
                <a:latin typeface="Forma DJR Micro" pitchFamily="2" charset="77"/>
              </a:rPr>
              <a:t> </a:t>
            </a:r>
            <a:r>
              <a:rPr lang="en-US" sz="1799" err="1">
                <a:solidFill>
                  <a:schemeClr val="tx1"/>
                </a:solidFill>
                <a:latin typeface="Forma DJR Micro" pitchFamily="2" charset="77"/>
              </a:rPr>
              <a:t>arcu</a:t>
            </a:r>
            <a:r>
              <a:rPr lang="en-US" sz="1799">
                <a:solidFill>
                  <a:schemeClr val="tx1"/>
                </a:solidFill>
                <a:latin typeface="Forma DJR Micro" pitchFamily="2" charset="77"/>
              </a:rPr>
              <a:t>, </a:t>
            </a:r>
            <a:r>
              <a:rPr lang="en-US" sz="1799" err="1">
                <a:solidFill>
                  <a:schemeClr val="tx1"/>
                </a:solidFill>
                <a:latin typeface="Forma DJR Micro" pitchFamily="2" charset="77"/>
              </a:rPr>
              <a:t>varius</a:t>
            </a:r>
            <a:r>
              <a:rPr lang="en-US" sz="1799">
                <a:solidFill>
                  <a:schemeClr val="tx1"/>
                </a:solidFill>
                <a:latin typeface="Forma DJR Micro" pitchFamily="2" charset="77"/>
              </a:rPr>
              <a:t> </a:t>
            </a:r>
            <a:r>
              <a:rPr lang="en-US" sz="1799" err="1">
                <a:solidFill>
                  <a:schemeClr val="tx1"/>
                </a:solidFill>
                <a:latin typeface="Forma DJR Micro" pitchFamily="2" charset="77"/>
              </a:rPr>
              <a:t>nec</a:t>
            </a:r>
            <a:r>
              <a:rPr lang="en-US" sz="1799">
                <a:solidFill>
                  <a:schemeClr val="tx1"/>
                </a:solidFill>
                <a:latin typeface="Forma DJR Micro" pitchFamily="2" charset="77"/>
              </a:rPr>
              <a:t> </a:t>
            </a:r>
            <a:r>
              <a:rPr lang="en-US" sz="1799" err="1">
                <a:solidFill>
                  <a:schemeClr val="tx1"/>
                </a:solidFill>
                <a:latin typeface="Forma DJR Micro" pitchFamily="2" charset="77"/>
              </a:rPr>
              <a:t>urna</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malesuada</a:t>
            </a:r>
            <a:r>
              <a:rPr lang="en-US" sz="1799">
                <a:solidFill>
                  <a:schemeClr val="tx1"/>
                </a:solidFill>
                <a:latin typeface="Forma DJR Micro" pitchFamily="2" charset="77"/>
              </a:rPr>
              <a:t> </a:t>
            </a:r>
            <a:r>
              <a:rPr lang="en-US" sz="1799" err="1">
                <a:solidFill>
                  <a:schemeClr val="tx1"/>
                </a:solidFill>
                <a:latin typeface="Forma DJR Micro" pitchFamily="2" charset="77"/>
              </a:rPr>
              <a:t>lobortis</a:t>
            </a:r>
            <a:r>
              <a:rPr lang="en-US" sz="1799">
                <a:solidFill>
                  <a:schemeClr val="tx1"/>
                </a:solidFill>
                <a:latin typeface="Forma DJR Micro" pitchFamily="2" charset="77"/>
              </a:rPr>
              <a:t> </a:t>
            </a:r>
            <a:r>
              <a:rPr lang="en-US" sz="1799" err="1">
                <a:solidFill>
                  <a:schemeClr val="tx1"/>
                </a:solidFill>
                <a:latin typeface="Forma DJR Micro" pitchFamily="2" charset="77"/>
              </a:rPr>
              <a:t>augue</a:t>
            </a:r>
            <a:r>
              <a:rPr lang="en-US" sz="1799">
                <a:solidFill>
                  <a:schemeClr val="tx1"/>
                </a:solidFill>
                <a:latin typeface="Forma DJR Micro" pitchFamily="2" charset="77"/>
              </a:rPr>
              <a:t>. </a:t>
            </a:r>
            <a:r>
              <a:rPr lang="en-US" sz="1799" err="1">
                <a:solidFill>
                  <a:schemeClr val="tx1"/>
                </a:solidFill>
                <a:latin typeface="Forma DJR Micro" pitchFamily="2" charset="77"/>
              </a:rPr>
              <a:t>Curabitur</a:t>
            </a:r>
            <a:r>
              <a:rPr lang="en-US" sz="1799">
                <a:solidFill>
                  <a:schemeClr val="tx1"/>
                </a:solidFill>
                <a:latin typeface="Forma DJR Micro" pitchFamily="2" charset="77"/>
              </a:rPr>
              <a:t> a </a:t>
            </a:r>
            <a:r>
              <a:rPr lang="en-US" sz="1799" err="1">
                <a:solidFill>
                  <a:schemeClr val="tx1"/>
                </a:solidFill>
                <a:latin typeface="Forma DJR Micro" pitchFamily="2" charset="77"/>
              </a:rPr>
              <a:t>diam</a:t>
            </a:r>
            <a:r>
              <a:rPr lang="en-US" sz="1799">
                <a:solidFill>
                  <a:schemeClr val="tx1"/>
                </a:solidFill>
                <a:latin typeface="Forma DJR Micro" pitchFamily="2" charset="77"/>
              </a:rPr>
              <a:t> ac </a:t>
            </a:r>
            <a:r>
              <a:rPr lang="en-US" sz="1799" err="1">
                <a:solidFill>
                  <a:schemeClr val="tx1"/>
                </a:solidFill>
                <a:latin typeface="Forma DJR Micro" pitchFamily="2" charset="77"/>
              </a:rPr>
              <a:t>diam</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porta </a:t>
            </a:r>
            <a:r>
              <a:rPr lang="en-US" sz="1799" err="1">
                <a:solidFill>
                  <a:schemeClr val="tx1"/>
                </a:solidFill>
                <a:latin typeface="Forma DJR Micro" pitchFamily="2" charset="77"/>
              </a:rPr>
              <a:t>vel</a:t>
            </a:r>
            <a:r>
              <a:rPr lang="en-US" sz="1799">
                <a:solidFill>
                  <a:schemeClr val="tx1"/>
                </a:solidFill>
                <a:latin typeface="Forma DJR Micro" pitchFamily="2" charset="77"/>
              </a:rPr>
              <a:t> diam. Nam in </a:t>
            </a:r>
            <a:r>
              <a:rPr lang="en-US" sz="1799" err="1">
                <a:solidFill>
                  <a:schemeClr val="tx1"/>
                </a:solidFill>
                <a:latin typeface="Forma DJR Micro" pitchFamily="2" charset="77"/>
              </a:rPr>
              <a:t>commodo</a:t>
            </a:r>
            <a:r>
              <a:rPr lang="en-US" sz="1799">
                <a:solidFill>
                  <a:schemeClr val="tx1"/>
                </a:solidFill>
                <a:latin typeface="Forma DJR Micro" pitchFamily="2" charset="77"/>
              </a:rPr>
              <a:t> </a:t>
            </a:r>
            <a:r>
              <a:rPr lang="en-US" sz="1799" err="1">
                <a:solidFill>
                  <a:schemeClr val="tx1"/>
                </a:solidFill>
                <a:latin typeface="Forma DJR Micro" pitchFamily="2" charset="77"/>
              </a:rPr>
              <a:t>massa</a:t>
            </a:r>
            <a:r>
              <a:rPr lang="en-US" sz="1799">
                <a:solidFill>
                  <a:schemeClr val="tx1"/>
                </a:solidFill>
                <a:latin typeface="Forma DJR Micro" pitchFamily="2" charset="77"/>
              </a:rPr>
              <a:t>.</a:t>
            </a:r>
          </a:p>
          <a:p>
            <a:pPr lvl="0"/>
            <a:endParaRPr lang="en-US"/>
          </a:p>
        </p:txBody>
      </p:sp>
    </p:spTree>
    <p:extLst>
      <p:ext uri="{BB962C8B-B14F-4D97-AF65-F5344CB8AC3E}">
        <p14:creationId xmlns:p14="http://schemas.microsoft.com/office/powerpoint/2010/main" val="393075264"/>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wo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a:xfrm>
            <a:off x="0" y="1"/>
            <a:ext cx="6094413"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 v1</a:t>
            </a:r>
          </a:p>
        </p:txBody>
      </p:sp>
      <p:sp>
        <p:nvSpPr>
          <p:cNvPr id="4" name="Content Placeholder 3">
            <a:extLst>
              <a:ext uri="{FF2B5EF4-FFF2-40B4-BE49-F238E27FC236}">
                <a16:creationId xmlns:a16="http://schemas.microsoft.com/office/drawing/2014/main" id="{1C481392-473F-9449-818C-C55AA01E5519}"/>
              </a:ext>
            </a:extLst>
          </p:cNvPr>
          <p:cNvSpPr>
            <a:spLocks noGrp="1"/>
          </p:cNvSpPr>
          <p:nvPr>
            <p:ph sz="half" idx="2" hasCustomPrompt="1"/>
          </p:nvPr>
        </p:nvSpPr>
        <p:spPr>
          <a:xfrm>
            <a:off x="6094412" y="1"/>
            <a:ext cx="6094413" cy="6857999"/>
          </a:xfrm>
        </p:spPr>
        <p:txBody>
          <a:bodyPr>
            <a:noAutofit/>
          </a:bodyPr>
          <a:lstStyle>
            <a:lvl1pPr marL="0" indent="0">
              <a:buNone/>
              <a:defRPr sz="1200"/>
            </a:lvl1pPr>
          </a:lstStyle>
          <a:p>
            <a:pPr lvl="0"/>
            <a:r>
              <a:rPr lang="en-US"/>
              <a:t>IMAGE</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9" name="Text Placeholder 6">
            <a:extLst>
              <a:ext uri="{FF2B5EF4-FFF2-40B4-BE49-F238E27FC236}">
                <a16:creationId xmlns:a16="http://schemas.microsoft.com/office/drawing/2014/main" id="{81EDE546-138E-4D45-B981-A69D70F32C4F}"/>
              </a:ext>
            </a:extLst>
          </p:cNvPr>
          <p:cNvSpPr>
            <a:spLocks noGrp="1"/>
          </p:cNvSpPr>
          <p:nvPr>
            <p:ph type="body" sz="quarter" idx="17" hasCustomPrompt="1"/>
          </p:nvPr>
        </p:nvSpPr>
        <p:spPr>
          <a:xfrm>
            <a:off x="301729" y="1610091"/>
            <a:ext cx="5409215" cy="3013185"/>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a:p>
            <a:r>
              <a:rPr lang="en-US" sz="1400" err="1">
                <a:solidFill>
                  <a:schemeClr val="tx1"/>
                </a:solidFill>
                <a:latin typeface="Forma DJR Micro" pitchFamily="2" charset="77"/>
              </a:rPr>
              <a:t>Phasellus</a:t>
            </a:r>
            <a:r>
              <a:rPr lang="en-US" sz="1400">
                <a:solidFill>
                  <a:schemeClr val="tx1"/>
                </a:solidFill>
                <a:latin typeface="Forma DJR Micro" pitchFamily="2" charset="77"/>
              </a:rPr>
              <a:t> in </a:t>
            </a:r>
            <a:r>
              <a:rPr lang="en-US" sz="1400" err="1">
                <a:solidFill>
                  <a:schemeClr val="tx1"/>
                </a:solidFill>
                <a:latin typeface="Forma DJR Micro" pitchFamily="2" charset="77"/>
              </a:rPr>
              <a:t>hendrerit</a:t>
            </a:r>
            <a:r>
              <a:rPr lang="en-US" sz="1400">
                <a:solidFill>
                  <a:schemeClr val="tx1"/>
                </a:solidFill>
                <a:latin typeface="Forma DJR Micro" pitchFamily="2" charset="77"/>
              </a:rPr>
              <a:t> magna, a </a:t>
            </a:r>
            <a:r>
              <a:rPr lang="en-US" sz="1400" err="1">
                <a:solidFill>
                  <a:schemeClr val="tx1"/>
                </a:solidFill>
                <a:latin typeface="Forma DJR Micro" pitchFamily="2" charset="77"/>
              </a:rPr>
              <a:t>accumsan</a:t>
            </a:r>
            <a:r>
              <a:rPr lang="en-US" sz="1400">
                <a:solidFill>
                  <a:schemeClr val="tx1"/>
                </a:solidFill>
                <a:latin typeface="Forma DJR Micro" pitchFamily="2" charset="77"/>
              </a:rPr>
              <a:t> </a:t>
            </a:r>
            <a:r>
              <a:rPr lang="en-US" sz="1400" err="1">
                <a:solidFill>
                  <a:schemeClr val="tx1"/>
                </a:solidFill>
                <a:latin typeface="Forma DJR Micro" pitchFamily="2" charset="77"/>
              </a:rPr>
              <a:t>velit</a:t>
            </a:r>
            <a:r>
              <a:rPr lang="en-US" sz="1400">
                <a:solidFill>
                  <a:schemeClr val="tx1"/>
                </a:solidFill>
                <a:latin typeface="Forma DJR Micro" pitchFamily="2" charset="77"/>
              </a:rPr>
              <a:t>. Morbi </a:t>
            </a:r>
            <a:r>
              <a:rPr lang="en-US" sz="1400" err="1">
                <a:solidFill>
                  <a:schemeClr val="tx1"/>
                </a:solidFill>
                <a:latin typeface="Forma DJR Micro" pitchFamily="2" charset="77"/>
              </a:rPr>
              <a:t>aliquam</a:t>
            </a:r>
            <a:r>
              <a:rPr lang="en-US" sz="1400">
                <a:solidFill>
                  <a:schemeClr val="tx1"/>
                </a:solidFill>
                <a:latin typeface="Forma DJR Micro" pitchFamily="2" charset="77"/>
              </a:rPr>
              <a:t> magna </a:t>
            </a:r>
            <a:r>
              <a:rPr lang="en-US" sz="1400" err="1">
                <a:solidFill>
                  <a:schemeClr val="tx1"/>
                </a:solidFill>
                <a:latin typeface="Forma DJR Micro" pitchFamily="2" charset="77"/>
              </a:rPr>
              <a:t>eu</a:t>
            </a:r>
            <a:r>
              <a:rPr lang="en-US" sz="1400">
                <a:solidFill>
                  <a:schemeClr val="tx1"/>
                </a:solidFill>
                <a:latin typeface="Forma DJR Micro" pitchFamily="2" charset="77"/>
              </a:rPr>
              <a:t> </a:t>
            </a:r>
            <a:r>
              <a:rPr lang="en-US" sz="1400" err="1">
                <a:solidFill>
                  <a:schemeClr val="tx1"/>
                </a:solidFill>
                <a:latin typeface="Forma DJR Micro" pitchFamily="2" charset="77"/>
              </a:rPr>
              <a:t>metus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a:t>
            </a:r>
            <a:r>
              <a:rPr lang="en-US" sz="1400" err="1">
                <a:solidFill>
                  <a:schemeClr val="tx1"/>
                </a:solidFill>
                <a:latin typeface="Forma DJR Micro" pitchFamily="2" charset="77"/>
              </a:rPr>
              <a:t>Suspendisse</a:t>
            </a:r>
            <a:r>
              <a:rPr lang="en-US" sz="1400">
                <a:solidFill>
                  <a:schemeClr val="tx1"/>
                </a:solidFill>
                <a:latin typeface="Forma DJR Micro" pitchFamily="2" charset="77"/>
              </a:rPr>
              <a:t> </a:t>
            </a:r>
            <a:r>
              <a:rPr lang="en-US" sz="1400" err="1">
                <a:solidFill>
                  <a:schemeClr val="tx1"/>
                </a:solidFill>
                <a:latin typeface="Forma DJR Micro" pitchFamily="2" charset="77"/>
              </a:rPr>
              <a:t>leo</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 in, vestibulum </a:t>
            </a:r>
            <a:r>
              <a:rPr lang="en-US" sz="1400" err="1">
                <a:solidFill>
                  <a:schemeClr val="tx1"/>
                </a:solidFill>
                <a:latin typeface="Forma DJR Micro" pitchFamily="2" charset="77"/>
              </a:rPr>
              <a:t>tincidunt</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Pellentesque</a:t>
            </a:r>
            <a:r>
              <a:rPr lang="en-US" sz="1400">
                <a:solidFill>
                  <a:schemeClr val="tx1"/>
                </a:solidFill>
                <a:latin typeface="Forma DJR Micro" pitchFamily="2" charset="77"/>
              </a:rPr>
              <a:t> </a:t>
            </a:r>
            <a:r>
              <a:rPr lang="en-US" sz="1400" err="1">
                <a:solidFill>
                  <a:schemeClr val="tx1"/>
                </a:solidFill>
                <a:latin typeface="Forma DJR Micro" pitchFamily="2" charset="77"/>
              </a:rPr>
              <a:t>lacus</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varius</a:t>
            </a:r>
            <a:r>
              <a:rPr lang="en-US" sz="1400">
                <a:solidFill>
                  <a:schemeClr val="tx1"/>
                </a:solidFill>
                <a:latin typeface="Forma DJR Micro" pitchFamily="2" charset="77"/>
              </a:rPr>
              <a:t> </a:t>
            </a:r>
            <a:r>
              <a:rPr lang="en-US" sz="1400" err="1">
                <a:solidFill>
                  <a:schemeClr val="tx1"/>
                </a:solidFill>
                <a:latin typeface="Forma DJR Micro" pitchFamily="2" charset="77"/>
              </a:rPr>
              <a:t>nec</a:t>
            </a:r>
            <a:r>
              <a:rPr lang="en-US" sz="1400">
                <a:solidFill>
                  <a:schemeClr val="tx1"/>
                </a:solidFill>
                <a:latin typeface="Forma DJR Micro" pitchFamily="2" charset="77"/>
              </a:rPr>
              <a:t> </a:t>
            </a:r>
            <a:r>
              <a:rPr lang="en-US" sz="1400" err="1">
                <a:solidFill>
                  <a:schemeClr val="tx1"/>
                </a:solidFill>
                <a:latin typeface="Forma DJR Micro" pitchFamily="2" charset="77"/>
              </a:rPr>
              <a:t>urna</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malesuada</a:t>
            </a:r>
            <a:r>
              <a:rPr lang="en-US" sz="1400">
                <a:solidFill>
                  <a:schemeClr val="tx1"/>
                </a:solidFill>
                <a:latin typeface="Forma DJR Micro" pitchFamily="2" charset="77"/>
              </a:rPr>
              <a:t> </a:t>
            </a:r>
            <a:r>
              <a:rPr lang="en-US" sz="1400" err="1">
                <a:solidFill>
                  <a:schemeClr val="tx1"/>
                </a:solidFill>
                <a:latin typeface="Forma DJR Micro" pitchFamily="2" charset="77"/>
              </a:rPr>
              <a:t>lobortis</a:t>
            </a:r>
            <a:r>
              <a:rPr lang="en-US" sz="1400">
                <a:solidFill>
                  <a:schemeClr val="tx1"/>
                </a:solidFill>
                <a:latin typeface="Forma DJR Micro" pitchFamily="2" charset="77"/>
              </a:rPr>
              <a:t> </a:t>
            </a:r>
            <a:r>
              <a:rPr lang="en-US" sz="1400" err="1">
                <a:solidFill>
                  <a:schemeClr val="tx1"/>
                </a:solidFill>
                <a:latin typeface="Forma DJR Micro" pitchFamily="2" charset="77"/>
              </a:rPr>
              <a:t>augue</a:t>
            </a:r>
            <a:r>
              <a:rPr lang="en-US" sz="1400">
                <a:solidFill>
                  <a:schemeClr val="tx1"/>
                </a:solidFill>
                <a:latin typeface="Forma DJR Micro" pitchFamily="2" charset="77"/>
              </a:rPr>
              <a:t>. </a:t>
            </a:r>
            <a:r>
              <a:rPr lang="en-US" sz="1400" err="1">
                <a:solidFill>
                  <a:schemeClr val="tx1"/>
                </a:solidFill>
                <a:latin typeface="Forma DJR Micro" pitchFamily="2" charset="77"/>
              </a:rPr>
              <a:t>Curabitur</a:t>
            </a:r>
            <a:r>
              <a:rPr lang="en-US" sz="1400">
                <a:solidFill>
                  <a:schemeClr val="tx1"/>
                </a:solidFill>
                <a:latin typeface="Forma DJR Micro" pitchFamily="2" charset="77"/>
              </a:rPr>
              <a:t> a </a:t>
            </a:r>
            <a:r>
              <a:rPr lang="en-US" sz="1400" err="1">
                <a:solidFill>
                  <a:schemeClr val="tx1"/>
                </a:solidFill>
                <a:latin typeface="Forma DJR Micro" pitchFamily="2" charset="77"/>
              </a:rPr>
              <a:t>diam</a:t>
            </a:r>
            <a:r>
              <a:rPr lang="en-US" sz="1400">
                <a:solidFill>
                  <a:schemeClr val="tx1"/>
                </a:solidFill>
                <a:latin typeface="Forma DJR Micro" pitchFamily="2" charset="77"/>
              </a:rPr>
              <a:t> ac </a:t>
            </a:r>
            <a:r>
              <a:rPr lang="en-US" sz="1400" err="1">
                <a:solidFill>
                  <a:schemeClr val="tx1"/>
                </a:solidFill>
                <a:latin typeface="Forma DJR Micro" pitchFamily="2" charset="77"/>
              </a:rPr>
              <a:t>diam</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porta </a:t>
            </a:r>
            <a:r>
              <a:rPr lang="en-US" sz="1400" err="1">
                <a:solidFill>
                  <a:schemeClr val="tx1"/>
                </a:solidFill>
                <a:latin typeface="Forma DJR Micro" pitchFamily="2" charset="77"/>
              </a:rPr>
              <a:t>vel</a:t>
            </a:r>
            <a:r>
              <a:rPr lang="en-US" sz="1400">
                <a:solidFill>
                  <a:schemeClr val="tx1"/>
                </a:solidFill>
                <a:latin typeface="Forma DJR Micro" pitchFamily="2" charset="77"/>
              </a:rPr>
              <a:t> diam. Nam in </a:t>
            </a:r>
            <a:r>
              <a:rPr lang="en-US" sz="1400" err="1">
                <a:solidFill>
                  <a:schemeClr val="tx1"/>
                </a:solidFill>
                <a:latin typeface="Forma DJR Micro" pitchFamily="2" charset="77"/>
              </a:rPr>
              <a:t>commodo</a:t>
            </a:r>
            <a:r>
              <a:rPr lang="en-US" sz="1400">
                <a:solidFill>
                  <a:schemeClr val="tx1"/>
                </a:solidFill>
                <a:latin typeface="Forma DJR Micro" pitchFamily="2" charset="77"/>
              </a:rPr>
              <a:t> </a:t>
            </a:r>
            <a:r>
              <a:rPr lang="en-US" sz="1400" err="1">
                <a:solidFill>
                  <a:schemeClr val="tx1"/>
                </a:solidFill>
                <a:latin typeface="Forma DJR Micro" pitchFamily="2" charset="77"/>
              </a:rPr>
              <a:t>massa</a:t>
            </a:r>
            <a:r>
              <a:rPr lang="en-US" sz="1400">
                <a:solidFill>
                  <a:schemeClr val="tx1"/>
                </a:solidFill>
                <a:latin typeface="Forma DJR Micro" pitchFamily="2" charset="77"/>
              </a:rPr>
              <a:t>.</a:t>
            </a:r>
          </a:p>
          <a:p>
            <a:r>
              <a:rPr lang="en-US" sz="1400" err="1">
                <a:solidFill>
                  <a:schemeClr val="tx1"/>
                </a:solidFill>
                <a:latin typeface="Forma DJR Micro" pitchFamily="2" charset="77"/>
              </a:rPr>
              <a:t>Quisque</a:t>
            </a:r>
            <a:r>
              <a:rPr lang="en-US" sz="1400">
                <a:solidFill>
                  <a:schemeClr val="tx1"/>
                </a:solidFill>
                <a:latin typeface="Forma DJR Micro" pitchFamily="2" charset="77"/>
              </a:rPr>
              <a:t>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venenatis</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ac </a:t>
            </a:r>
            <a:r>
              <a:rPr lang="en-US" sz="1400" err="1">
                <a:solidFill>
                  <a:schemeClr val="tx1"/>
                </a:solidFill>
                <a:latin typeface="Forma DJR Micro" pitchFamily="2" charset="77"/>
              </a:rPr>
              <a:t>mattis</a:t>
            </a:r>
            <a:r>
              <a:rPr lang="en-US" sz="1400">
                <a:solidFill>
                  <a:schemeClr val="tx1"/>
                </a:solidFill>
                <a:latin typeface="Forma DJR Micro" pitchFamily="2" charset="77"/>
              </a:rPr>
              <a:t>. In </a:t>
            </a:r>
            <a:r>
              <a:rPr lang="en-US" sz="1400" err="1">
                <a:solidFill>
                  <a:schemeClr val="tx1"/>
                </a:solidFill>
                <a:latin typeface="Forma DJR Micro" pitchFamily="2" charset="77"/>
              </a:rPr>
              <a:t>auctor</a:t>
            </a:r>
            <a:r>
              <a:rPr lang="en-US" sz="1400">
                <a:solidFill>
                  <a:schemeClr val="tx1"/>
                </a:solidFill>
                <a:latin typeface="Forma DJR Micro" pitchFamily="2" charset="77"/>
              </a:rPr>
              <a:t> </a:t>
            </a:r>
            <a:r>
              <a:rPr lang="en-US" sz="1400" err="1">
                <a:solidFill>
                  <a:schemeClr val="tx1"/>
                </a:solidFill>
                <a:latin typeface="Forma DJR Micro" pitchFamily="2" charset="77"/>
              </a:rPr>
              <a:t>enim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ante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t>
            </a:r>
            <a:r>
              <a:rPr lang="en-US" sz="1400" err="1">
                <a:solidFill>
                  <a:schemeClr val="tx1"/>
                </a:solidFill>
                <a:latin typeface="Forma DJR Micro" pitchFamily="2" charset="77"/>
              </a:rPr>
              <a:t>laoreet</a:t>
            </a:r>
            <a:r>
              <a:rPr lang="en-US" sz="1400">
                <a:solidFill>
                  <a:schemeClr val="tx1"/>
                </a:solidFill>
                <a:latin typeface="Forma DJR Micro" pitchFamily="2" charset="77"/>
              </a:rPr>
              <a:t> lorem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Fusce</a:t>
            </a:r>
            <a:r>
              <a:rPr lang="en-US" sz="1400">
                <a:solidFill>
                  <a:schemeClr val="tx1"/>
                </a:solidFill>
                <a:latin typeface="Forma DJR Micro" pitchFamily="2" charset="77"/>
              </a:rPr>
              <a:t> at </a:t>
            </a:r>
            <a:r>
              <a:rPr lang="en-US" sz="1400" err="1">
                <a:solidFill>
                  <a:schemeClr val="tx1"/>
                </a:solidFill>
                <a:latin typeface="Forma DJR Micro" pitchFamily="2" charset="77"/>
              </a:rPr>
              <a:t>mauris</a:t>
            </a:r>
            <a:r>
              <a:rPr lang="en-US" sz="1400">
                <a:solidFill>
                  <a:schemeClr val="tx1"/>
                </a:solidFill>
                <a:latin typeface="Forma DJR Micro" pitchFamily="2" charset="77"/>
              </a:rPr>
              <a:t> </a:t>
            </a:r>
            <a:r>
              <a:rPr lang="en-US" sz="1400" err="1">
                <a:solidFill>
                  <a:schemeClr val="tx1"/>
                </a:solidFill>
                <a:latin typeface="Forma DJR Micro" pitchFamily="2" charset="77"/>
              </a:rPr>
              <a:t>elementum</a:t>
            </a:r>
            <a:r>
              <a:rPr lang="en-US" sz="1400">
                <a:solidFill>
                  <a:schemeClr val="tx1"/>
                </a:solidFill>
                <a:latin typeface="Forma DJR Micro" pitchFamily="2" charset="77"/>
              </a:rPr>
              <a:t>, dictum </a:t>
            </a:r>
            <a:r>
              <a:rPr lang="en-US" sz="1400" err="1">
                <a:solidFill>
                  <a:schemeClr val="tx1"/>
                </a:solidFill>
                <a:latin typeface="Forma DJR Micro" pitchFamily="2" charset="77"/>
              </a:rPr>
              <a:t>nunc</a:t>
            </a:r>
            <a:r>
              <a:rPr lang="en-US" sz="1400">
                <a:solidFill>
                  <a:schemeClr val="tx1"/>
                </a:solidFill>
                <a:latin typeface="Forma DJR Micro" pitchFamily="2" charset="77"/>
              </a:rPr>
              <a:t> </a:t>
            </a:r>
            <a:r>
              <a:rPr lang="en-US" sz="1400" err="1">
                <a:solidFill>
                  <a:schemeClr val="tx1"/>
                </a:solidFill>
                <a:latin typeface="Forma DJR Micro" pitchFamily="2" charset="77"/>
              </a:rPr>
              <a:t>eget</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ex. </a:t>
            </a:r>
            <a:r>
              <a:rPr lang="en-US" sz="1400" err="1">
                <a:solidFill>
                  <a:schemeClr val="tx1"/>
                </a:solidFill>
                <a:latin typeface="Forma DJR Micro" pitchFamily="2" charset="77"/>
              </a:rPr>
              <a:t>Fusce</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felis</a:t>
            </a:r>
            <a:r>
              <a:rPr lang="en-US" sz="1400">
                <a:solidFill>
                  <a:schemeClr val="tx1"/>
                </a:solidFill>
                <a:latin typeface="Forma DJR Micro" pitchFamily="2" charset="77"/>
              </a:rPr>
              <a:t>, </a:t>
            </a:r>
            <a:r>
              <a:rPr lang="en-US" sz="1400" err="1">
                <a:solidFill>
                  <a:schemeClr val="tx1"/>
                </a:solidFill>
                <a:latin typeface="Forma DJR Micro" pitchFamily="2" charset="77"/>
              </a:rPr>
              <a:t>vehicula</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feugiat</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a:t>
            </a:r>
          </a:p>
        </p:txBody>
      </p:sp>
    </p:spTree>
    <p:extLst>
      <p:ext uri="{BB962C8B-B14F-4D97-AF65-F5344CB8AC3E}">
        <p14:creationId xmlns:p14="http://schemas.microsoft.com/office/powerpoint/2010/main" val="2969260895"/>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0_Two Conten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D05DB52-28AF-6142-898D-B8D305D3EABE}"/>
              </a:ext>
            </a:extLst>
          </p:cNvPr>
          <p:cNvSpPr/>
          <p:nvPr userDrawn="1"/>
        </p:nvSpPr>
        <p:spPr>
          <a:xfrm>
            <a:off x="0" y="1295399"/>
            <a:ext cx="6094413" cy="1419726"/>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Rectangle 13">
            <a:extLst>
              <a:ext uri="{FF2B5EF4-FFF2-40B4-BE49-F238E27FC236}">
                <a16:creationId xmlns:a16="http://schemas.microsoft.com/office/drawing/2014/main" id="{6FBDF803-024D-AD43-AD1D-89378464E666}"/>
              </a:ext>
            </a:extLst>
          </p:cNvPr>
          <p:cNvSpPr/>
          <p:nvPr userDrawn="1"/>
        </p:nvSpPr>
        <p:spPr>
          <a:xfrm>
            <a:off x="0" y="1"/>
            <a:ext cx="6094413"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0" y="354851"/>
            <a:ext cx="5627560" cy="744483"/>
          </a:xfrm>
        </p:spPr>
        <p:txBody>
          <a:bodyPr>
            <a:noAutofit/>
          </a:bodyPr>
          <a:lstStyle>
            <a:lvl1pPr>
              <a:defRPr sz="5998">
                <a:latin typeface="Forma DJR Display" pitchFamily="2" charset="77"/>
              </a:defRPr>
            </a:lvl1pPr>
          </a:lstStyle>
          <a:p>
            <a:r>
              <a:rPr lang="en-US"/>
              <a:t>Title of Section v1</a:t>
            </a:r>
          </a:p>
        </p:txBody>
      </p:sp>
      <p:sp>
        <p:nvSpPr>
          <p:cNvPr id="4" name="Content Placeholder 3">
            <a:extLst>
              <a:ext uri="{FF2B5EF4-FFF2-40B4-BE49-F238E27FC236}">
                <a16:creationId xmlns:a16="http://schemas.microsoft.com/office/drawing/2014/main" id="{1C481392-473F-9449-818C-C55AA01E5519}"/>
              </a:ext>
            </a:extLst>
          </p:cNvPr>
          <p:cNvSpPr>
            <a:spLocks noGrp="1"/>
          </p:cNvSpPr>
          <p:nvPr>
            <p:ph sz="half" idx="2" hasCustomPrompt="1"/>
          </p:nvPr>
        </p:nvSpPr>
        <p:spPr>
          <a:xfrm>
            <a:off x="6094412" y="1"/>
            <a:ext cx="6094413" cy="6857999"/>
          </a:xfrm>
        </p:spPr>
        <p:txBody>
          <a:bodyPr>
            <a:noAutofit/>
          </a:bodyPr>
          <a:lstStyle>
            <a:lvl1pPr marL="0" indent="0">
              <a:buNone/>
              <a:defRPr sz="1200"/>
            </a:lvl1pPr>
          </a:lstStyle>
          <a:p>
            <a:pPr lvl="0"/>
            <a:r>
              <a:rPr lang="en-US"/>
              <a:t>IMAGE</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CC7CB99C-9C40-8F4E-94A3-D029CBCA18FC}"/>
              </a:ext>
            </a:extLst>
          </p:cNvPr>
          <p:cNvSpPr>
            <a:spLocks noGrp="1"/>
          </p:cNvSpPr>
          <p:nvPr>
            <p:ph type="body" sz="quarter" idx="14" hasCustomPrompt="1"/>
          </p:nvPr>
        </p:nvSpPr>
        <p:spPr>
          <a:xfrm>
            <a:off x="288459" y="1630638"/>
            <a:ext cx="5638240" cy="764095"/>
          </a:xfrm>
        </p:spPr>
        <p:txBody>
          <a:bodyPr/>
          <a:lstStyle>
            <a:lvl1pPr marL="0" indent="0">
              <a:buNone/>
              <a:defRPr/>
            </a:lvl1pPr>
          </a:lstStyle>
          <a:p>
            <a:pPr lvl="0"/>
            <a:r>
              <a:rPr lang="en-US"/>
              <a:t>Subtitle text here. Lorem ipsum dolor sit </a:t>
            </a:r>
            <a:r>
              <a:rPr lang="en-US" err="1"/>
              <a:t>amet</a:t>
            </a:r>
            <a:r>
              <a:rPr lang="en-US"/>
              <a:t>.</a:t>
            </a:r>
          </a:p>
        </p:txBody>
      </p:sp>
      <p:cxnSp>
        <p:nvCxnSpPr>
          <p:cNvPr id="24" name="Straight Connector 23">
            <a:extLst>
              <a:ext uri="{FF2B5EF4-FFF2-40B4-BE49-F238E27FC236}">
                <a16:creationId xmlns:a16="http://schemas.microsoft.com/office/drawing/2014/main" id="{83C81B55-F72B-A646-900E-91D9CCB418F2}"/>
              </a:ext>
            </a:extLst>
          </p:cNvPr>
          <p:cNvCxnSpPr>
            <a:cxnSpLocks/>
          </p:cNvCxnSpPr>
          <p:nvPr userDrawn="1"/>
        </p:nvCxnSpPr>
        <p:spPr>
          <a:xfrm>
            <a:off x="380901" y="3332598"/>
            <a:ext cx="554539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D6603472-791F-644F-95AC-5F639A18548F}"/>
              </a:ext>
            </a:extLst>
          </p:cNvPr>
          <p:cNvSpPr>
            <a:spLocks noGrp="1"/>
          </p:cNvSpPr>
          <p:nvPr>
            <p:ph type="body" sz="quarter" idx="16" hasCustomPrompt="1"/>
          </p:nvPr>
        </p:nvSpPr>
        <p:spPr>
          <a:xfrm>
            <a:off x="288458" y="3408917"/>
            <a:ext cx="5637832" cy="2617513"/>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vl2pPr marL="231705" marR="0" indent="-122201" algn="l" defTabSz="914126" rtl="0" eaLnBrk="1" fontAlgn="auto" latinLnBrk="0" hangingPunct="1">
              <a:lnSpc>
                <a:spcPct val="90000"/>
              </a:lnSpc>
              <a:spcBef>
                <a:spcPts val="500"/>
              </a:spcBef>
              <a:spcAft>
                <a:spcPts val="0"/>
              </a:spcAft>
              <a:buClrTx/>
              <a:buSzTx/>
              <a:buFont typeface="Arial" panose="020B0604020202020204" pitchFamily="34" charset="0"/>
              <a:buChar char="•"/>
              <a:tabLst/>
              <a:defRPr sz="1400"/>
            </a:lvl2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endParaRPr lang="en-US"/>
          </a:p>
          <a:p>
            <a:pPr lvl="0"/>
            <a:r>
              <a:rPr lang="en-US"/>
              <a:t>Point 1</a:t>
            </a:r>
          </a:p>
          <a:p>
            <a:pPr lvl="1"/>
            <a:r>
              <a:rPr lang="en-US"/>
              <a:t>If there is smaller text, that would go here. Lorem ipsum dolor sit </a:t>
            </a:r>
            <a:r>
              <a:rPr lang="en-US" err="1"/>
              <a:t>amet</a:t>
            </a:r>
            <a:r>
              <a:rPr lang="en-US"/>
              <a:t>, </a:t>
            </a:r>
            <a:r>
              <a:rPr lang="en-US" err="1"/>
              <a:t>consecteteur</a:t>
            </a:r>
            <a:r>
              <a:rPr lang="en-US"/>
              <a:t> </a:t>
            </a:r>
            <a:r>
              <a:rPr lang="en-US" err="1"/>
              <a:t>adipiscing</a:t>
            </a:r>
            <a:r>
              <a:rPr lang="en-US"/>
              <a:t> </a:t>
            </a:r>
            <a:r>
              <a:rPr lang="en-US" err="1"/>
              <a:t>elit</a:t>
            </a:r>
            <a:r>
              <a:rPr lang="en-US"/>
              <a:t>.</a:t>
            </a:r>
          </a:p>
          <a:p>
            <a:pPr lvl="0"/>
            <a:r>
              <a:rPr lang="en-US"/>
              <a:t>Point 2</a:t>
            </a:r>
          </a:p>
          <a:p>
            <a:pPr lvl="1"/>
            <a:r>
              <a:rPr lang="en-US"/>
              <a:t>If there is smaller text, that would go here. Lorem ipsum dolor sit </a:t>
            </a:r>
            <a:r>
              <a:rPr lang="en-US" err="1"/>
              <a:t>amet</a:t>
            </a:r>
            <a:r>
              <a:rPr lang="en-US"/>
              <a:t>, </a:t>
            </a:r>
            <a:r>
              <a:rPr lang="en-US" err="1"/>
              <a:t>consecteteur</a:t>
            </a:r>
            <a:r>
              <a:rPr lang="en-US"/>
              <a:t> </a:t>
            </a:r>
            <a:r>
              <a:rPr lang="en-US" err="1"/>
              <a:t>adipiscing</a:t>
            </a:r>
            <a:r>
              <a:rPr lang="en-US"/>
              <a:t> </a:t>
            </a:r>
            <a:r>
              <a:rPr lang="en-US" err="1"/>
              <a:t>elit</a:t>
            </a:r>
            <a:r>
              <a:rPr lang="en-US"/>
              <a:t>.</a:t>
            </a:r>
          </a:p>
        </p:txBody>
      </p:sp>
      <p:sp>
        <p:nvSpPr>
          <p:cNvPr id="9" name="Text Placeholder 8">
            <a:extLst>
              <a:ext uri="{FF2B5EF4-FFF2-40B4-BE49-F238E27FC236}">
                <a16:creationId xmlns:a16="http://schemas.microsoft.com/office/drawing/2014/main" id="{29C14520-7B8F-4C41-903F-9E1CC253A159}"/>
              </a:ext>
            </a:extLst>
          </p:cNvPr>
          <p:cNvSpPr>
            <a:spLocks noGrp="1"/>
          </p:cNvSpPr>
          <p:nvPr>
            <p:ph type="body" sz="quarter" idx="17" hasCustomPrompt="1"/>
          </p:nvPr>
        </p:nvSpPr>
        <p:spPr>
          <a:xfrm>
            <a:off x="291717" y="2996121"/>
            <a:ext cx="1888741" cy="273584"/>
          </a:xfrm>
        </p:spPr>
        <p:txBody>
          <a:bodyPr/>
          <a:lstStyle>
            <a:lvl1pPr marL="0" indent="0">
              <a:buNone/>
              <a:defRPr sz="1799"/>
            </a:lvl1pPr>
          </a:lstStyle>
          <a:p>
            <a:pPr lvl="0"/>
            <a:r>
              <a:rPr lang="en-US"/>
              <a:t>SECTION TITLE</a:t>
            </a:r>
          </a:p>
        </p:txBody>
      </p:sp>
    </p:spTree>
    <p:extLst>
      <p:ext uri="{BB962C8B-B14F-4D97-AF65-F5344CB8AC3E}">
        <p14:creationId xmlns:p14="http://schemas.microsoft.com/office/powerpoint/2010/main" val="731501136"/>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1_Two Content">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a:xfrm>
            <a:off x="0" y="1295399"/>
            <a:ext cx="6094413" cy="3389614"/>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Rectangle 16">
            <a:extLst>
              <a:ext uri="{FF2B5EF4-FFF2-40B4-BE49-F238E27FC236}">
                <a16:creationId xmlns:a16="http://schemas.microsoft.com/office/drawing/2014/main" id="{8EC55A16-E0A0-C041-920C-88AF84A37F15}"/>
              </a:ext>
            </a:extLst>
          </p:cNvPr>
          <p:cNvSpPr/>
          <p:nvPr userDrawn="1"/>
        </p:nvSpPr>
        <p:spPr>
          <a:xfrm>
            <a:off x="0" y="1"/>
            <a:ext cx="6094413"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9" name="Slide Number Placeholder 6">
            <a:extLst>
              <a:ext uri="{FF2B5EF4-FFF2-40B4-BE49-F238E27FC236}">
                <a16:creationId xmlns:a16="http://schemas.microsoft.com/office/drawing/2014/main" id="{48312520-61FC-FC41-BCFF-07A06E3E9133}"/>
              </a:ext>
            </a:extLst>
          </p:cNvPr>
          <p:cNvSpPr txBox="1">
            <a:spLocks/>
          </p:cNvSpPr>
          <p:nvPr userDrawn="1"/>
        </p:nvSpPr>
        <p:spPr>
          <a:xfrm>
            <a:off x="304721" y="6412401"/>
            <a:ext cx="4570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20" name="Date Placeholder 4">
            <a:extLst>
              <a:ext uri="{FF2B5EF4-FFF2-40B4-BE49-F238E27FC236}">
                <a16:creationId xmlns:a16="http://schemas.microsoft.com/office/drawing/2014/main" id="{19FD0972-A217-EF4A-9032-72CA332B5CFA}"/>
              </a:ext>
            </a:extLst>
          </p:cNvPr>
          <p:cNvSpPr txBox="1">
            <a:spLocks/>
          </p:cNvSpPr>
          <p:nvPr userDrawn="1"/>
        </p:nvSpPr>
        <p:spPr>
          <a:xfrm>
            <a:off x="621161" y="6412400"/>
            <a:ext cx="29124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23" name="Straight Connector 22">
            <a:extLst>
              <a:ext uri="{FF2B5EF4-FFF2-40B4-BE49-F238E27FC236}">
                <a16:creationId xmlns:a16="http://schemas.microsoft.com/office/drawing/2014/main" id="{17953C8C-7C0B-5244-8CAC-9804058AF4C7}"/>
              </a:ext>
            </a:extLst>
          </p:cNvPr>
          <p:cNvCxnSpPr>
            <a:cxnSpLocks/>
          </p:cNvCxnSpPr>
          <p:nvPr userDrawn="1"/>
        </p:nvCxnSpPr>
        <p:spPr>
          <a:xfrm>
            <a:off x="380901" y="5260120"/>
            <a:ext cx="554539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p:nvPr>
        </p:nvSpPr>
        <p:spPr>
          <a:xfrm>
            <a:off x="6094412" y="0"/>
            <a:ext cx="6094413" cy="6858000"/>
          </a:xfrm>
        </p:spPr>
        <p:txBody>
          <a:bodyPr/>
          <a:lstStyle/>
          <a:p>
            <a:endParaRPr lang="en-US"/>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28" name="Text Placeholder 6">
            <a:extLst>
              <a:ext uri="{FF2B5EF4-FFF2-40B4-BE49-F238E27FC236}">
                <a16:creationId xmlns:a16="http://schemas.microsoft.com/office/drawing/2014/main" id="{DEBE542E-87E7-C14F-98A3-226C898B8658}"/>
              </a:ext>
            </a:extLst>
          </p:cNvPr>
          <p:cNvSpPr>
            <a:spLocks noGrp="1"/>
          </p:cNvSpPr>
          <p:nvPr>
            <p:ph type="body" sz="quarter" idx="17" hasCustomPrompt="1"/>
          </p:nvPr>
        </p:nvSpPr>
        <p:spPr>
          <a:xfrm>
            <a:off x="301729" y="1610091"/>
            <a:ext cx="5409215" cy="3013185"/>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a:p>
            <a:r>
              <a:rPr lang="en-US" sz="1400" err="1">
                <a:solidFill>
                  <a:schemeClr val="tx1"/>
                </a:solidFill>
                <a:latin typeface="Forma DJR Micro" pitchFamily="2" charset="77"/>
              </a:rPr>
              <a:t>Phasellus</a:t>
            </a:r>
            <a:r>
              <a:rPr lang="en-US" sz="1400">
                <a:solidFill>
                  <a:schemeClr val="tx1"/>
                </a:solidFill>
                <a:latin typeface="Forma DJR Micro" pitchFamily="2" charset="77"/>
              </a:rPr>
              <a:t> in </a:t>
            </a:r>
            <a:r>
              <a:rPr lang="en-US" sz="1400" err="1">
                <a:solidFill>
                  <a:schemeClr val="tx1"/>
                </a:solidFill>
                <a:latin typeface="Forma DJR Micro" pitchFamily="2" charset="77"/>
              </a:rPr>
              <a:t>hendrerit</a:t>
            </a:r>
            <a:r>
              <a:rPr lang="en-US" sz="1400">
                <a:solidFill>
                  <a:schemeClr val="tx1"/>
                </a:solidFill>
                <a:latin typeface="Forma DJR Micro" pitchFamily="2" charset="77"/>
              </a:rPr>
              <a:t> magna, a </a:t>
            </a:r>
            <a:r>
              <a:rPr lang="en-US" sz="1400" err="1">
                <a:solidFill>
                  <a:schemeClr val="tx1"/>
                </a:solidFill>
                <a:latin typeface="Forma DJR Micro" pitchFamily="2" charset="77"/>
              </a:rPr>
              <a:t>accumsan</a:t>
            </a:r>
            <a:r>
              <a:rPr lang="en-US" sz="1400">
                <a:solidFill>
                  <a:schemeClr val="tx1"/>
                </a:solidFill>
                <a:latin typeface="Forma DJR Micro" pitchFamily="2" charset="77"/>
              </a:rPr>
              <a:t> </a:t>
            </a:r>
            <a:r>
              <a:rPr lang="en-US" sz="1400" err="1">
                <a:solidFill>
                  <a:schemeClr val="tx1"/>
                </a:solidFill>
                <a:latin typeface="Forma DJR Micro" pitchFamily="2" charset="77"/>
              </a:rPr>
              <a:t>velit</a:t>
            </a:r>
            <a:r>
              <a:rPr lang="en-US" sz="1400">
                <a:solidFill>
                  <a:schemeClr val="tx1"/>
                </a:solidFill>
                <a:latin typeface="Forma DJR Micro" pitchFamily="2" charset="77"/>
              </a:rPr>
              <a:t>. Morbi </a:t>
            </a:r>
            <a:r>
              <a:rPr lang="en-US" sz="1400" err="1">
                <a:solidFill>
                  <a:schemeClr val="tx1"/>
                </a:solidFill>
                <a:latin typeface="Forma DJR Micro" pitchFamily="2" charset="77"/>
              </a:rPr>
              <a:t>aliquam</a:t>
            </a:r>
            <a:r>
              <a:rPr lang="en-US" sz="1400">
                <a:solidFill>
                  <a:schemeClr val="tx1"/>
                </a:solidFill>
                <a:latin typeface="Forma DJR Micro" pitchFamily="2" charset="77"/>
              </a:rPr>
              <a:t> magna </a:t>
            </a:r>
            <a:r>
              <a:rPr lang="en-US" sz="1400" err="1">
                <a:solidFill>
                  <a:schemeClr val="tx1"/>
                </a:solidFill>
                <a:latin typeface="Forma DJR Micro" pitchFamily="2" charset="77"/>
              </a:rPr>
              <a:t>eu</a:t>
            </a:r>
            <a:r>
              <a:rPr lang="en-US" sz="1400">
                <a:solidFill>
                  <a:schemeClr val="tx1"/>
                </a:solidFill>
                <a:latin typeface="Forma DJR Micro" pitchFamily="2" charset="77"/>
              </a:rPr>
              <a:t> </a:t>
            </a:r>
            <a:r>
              <a:rPr lang="en-US" sz="1400" err="1">
                <a:solidFill>
                  <a:schemeClr val="tx1"/>
                </a:solidFill>
                <a:latin typeface="Forma DJR Micro" pitchFamily="2" charset="77"/>
              </a:rPr>
              <a:t>metus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a:t>
            </a:r>
            <a:r>
              <a:rPr lang="en-US" sz="1400" err="1">
                <a:solidFill>
                  <a:schemeClr val="tx1"/>
                </a:solidFill>
                <a:latin typeface="Forma DJR Micro" pitchFamily="2" charset="77"/>
              </a:rPr>
              <a:t>Suspendisse</a:t>
            </a:r>
            <a:r>
              <a:rPr lang="en-US" sz="1400">
                <a:solidFill>
                  <a:schemeClr val="tx1"/>
                </a:solidFill>
                <a:latin typeface="Forma DJR Micro" pitchFamily="2" charset="77"/>
              </a:rPr>
              <a:t> </a:t>
            </a:r>
            <a:r>
              <a:rPr lang="en-US" sz="1400" err="1">
                <a:solidFill>
                  <a:schemeClr val="tx1"/>
                </a:solidFill>
                <a:latin typeface="Forma DJR Micro" pitchFamily="2" charset="77"/>
              </a:rPr>
              <a:t>leo</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 in, vestibulum </a:t>
            </a:r>
            <a:r>
              <a:rPr lang="en-US" sz="1400" err="1">
                <a:solidFill>
                  <a:schemeClr val="tx1"/>
                </a:solidFill>
                <a:latin typeface="Forma DJR Micro" pitchFamily="2" charset="77"/>
              </a:rPr>
              <a:t>tincidunt</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Pellentesque</a:t>
            </a:r>
            <a:r>
              <a:rPr lang="en-US" sz="1400">
                <a:solidFill>
                  <a:schemeClr val="tx1"/>
                </a:solidFill>
                <a:latin typeface="Forma DJR Micro" pitchFamily="2" charset="77"/>
              </a:rPr>
              <a:t> </a:t>
            </a:r>
            <a:r>
              <a:rPr lang="en-US" sz="1400" err="1">
                <a:solidFill>
                  <a:schemeClr val="tx1"/>
                </a:solidFill>
                <a:latin typeface="Forma DJR Micro" pitchFamily="2" charset="77"/>
              </a:rPr>
              <a:t>lacus</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varius</a:t>
            </a:r>
            <a:r>
              <a:rPr lang="en-US" sz="1400">
                <a:solidFill>
                  <a:schemeClr val="tx1"/>
                </a:solidFill>
                <a:latin typeface="Forma DJR Micro" pitchFamily="2" charset="77"/>
              </a:rPr>
              <a:t> </a:t>
            </a:r>
            <a:r>
              <a:rPr lang="en-US" sz="1400" err="1">
                <a:solidFill>
                  <a:schemeClr val="tx1"/>
                </a:solidFill>
                <a:latin typeface="Forma DJR Micro" pitchFamily="2" charset="77"/>
              </a:rPr>
              <a:t>nec</a:t>
            </a:r>
            <a:r>
              <a:rPr lang="en-US" sz="1400">
                <a:solidFill>
                  <a:schemeClr val="tx1"/>
                </a:solidFill>
                <a:latin typeface="Forma DJR Micro" pitchFamily="2" charset="77"/>
              </a:rPr>
              <a:t> </a:t>
            </a:r>
            <a:r>
              <a:rPr lang="en-US" sz="1400" err="1">
                <a:solidFill>
                  <a:schemeClr val="tx1"/>
                </a:solidFill>
                <a:latin typeface="Forma DJR Micro" pitchFamily="2" charset="77"/>
              </a:rPr>
              <a:t>urna</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malesuada</a:t>
            </a:r>
            <a:r>
              <a:rPr lang="en-US" sz="1400">
                <a:solidFill>
                  <a:schemeClr val="tx1"/>
                </a:solidFill>
                <a:latin typeface="Forma DJR Micro" pitchFamily="2" charset="77"/>
              </a:rPr>
              <a:t> </a:t>
            </a:r>
            <a:r>
              <a:rPr lang="en-US" sz="1400" err="1">
                <a:solidFill>
                  <a:schemeClr val="tx1"/>
                </a:solidFill>
                <a:latin typeface="Forma DJR Micro" pitchFamily="2" charset="77"/>
              </a:rPr>
              <a:t>lobortis</a:t>
            </a:r>
            <a:r>
              <a:rPr lang="en-US" sz="1400">
                <a:solidFill>
                  <a:schemeClr val="tx1"/>
                </a:solidFill>
                <a:latin typeface="Forma DJR Micro" pitchFamily="2" charset="77"/>
              </a:rPr>
              <a:t> </a:t>
            </a:r>
            <a:r>
              <a:rPr lang="en-US" sz="1400" err="1">
                <a:solidFill>
                  <a:schemeClr val="tx1"/>
                </a:solidFill>
                <a:latin typeface="Forma DJR Micro" pitchFamily="2" charset="77"/>
              </a:rPr>
              <a:t>augue</a:t>
            </a:r>
            <a:r>
              <a:rPr lang="en-US" sz="1400">
                <a:solidFill>
                  <a:schemeClr val="tx1"/>
                </a:solidFill>
                <a:latin typeface="Forma DJR Micro" pitchFamily="2" charset="77"/>
              </a:rPr>
              <a:t>. </a:t>
            </a:r>
            <a:r>
              <a:rPr lang="en-US" sz="1400" err="1">
                <a:solidFill>
                  <a:schemeClr val="tx1"/>
                </a:solidFill>
                <a:latin typeface="Forma DJR Micro" pitchFamily="2" charset="77"/>
              </a:rPr>
              <a:t>Curabitur</a:t>
            </a:r>
            <a:r>
              <a:rPr lang="en-US" sz="1400">
                <a:solidFill>
                  <a:schemeClr val="tx1"/>
                </a:solidFill>
                <a:latin typeface="Forma DJR Micro" pitchFamily="2" charset="77"/>
              </a:rPr>
              <a:t> a </a:t>
            </a:r>
            <a:r>
              <a:rPr lang="en-US" sz="1400" err="1">
                <a:solidFill>
                  <a:schemeClr val="tx1"/>
                </a:solidFill>
                <a:latin typeface="Forma DJR Micro" pitchFamily="2" charset="77"/>
              </a:rPr>
              <a:t>diam</a:t>
            </a:r>
            <a:r>
              <a:rPr lang="en-US" sz="1400">
                <a:solidFill>
                  <a:schemeClr val="tx1"/>
                </a:solidFill>
                <a:latin typeface="Forma DJR Micro" pitchFamily="2" charset="77"/>
              </a:rPr>
              <a:t> ac </a:t>
            </a:r>
            <a:r>
              <a:rPr lang="en-US" sz="1400" err="1">
                <a:solidFill>
                  <a:schemeClr val="tx1"/>
                </a:solidFill>
                <a:latin typeface="Forma DJR Micro" pitchFamily="2" charset="77"/>
              </a:rPr>
              <a:t>diam</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molestie</a:t>
            </a:r>
            <a:r>
              <a:rPr lang="en-US" sz="1400">
                <a:solidFill>
                  <a:schemeClr val="tx1"/>
                </a:solidFill>
                <a:latin typeface="Forma DJR Micro" pitchFamily="2" charset="77"/>
              </a:rPr>
              <a:t> porta </a:t>
            </a:r>
            <a:r>
              <a:rPr lang="en-US" sz="1400" err="1">
                <a:solidFill>
                  <a:schemeClr val="tx1"/>
                </a:solidFill>
                <a:latin typeface="Forma DJR Micro" pitchFamily="2" charset="77"/>
              </a:rPr>
              <a:t>vel</a:t>
            </a:r>
            <a:r>
              <a:rPr lang="en-US" sz="1400">
                <a:solidFill>
                  <a:schemeClr val="tx1"/>
                </a:solidFill>
                <a:latin typeface="Forma DJR Micro" pitchFamily="2" charset="77"/>
              </a:rPr>
              <a:t> diam. Nam in </a:t>
            </a:r>
            <a:r>
              <a:rPr lang="en-US" sz="1400" err="1">
                <a:solidFill>
                  <a:schemeClr val="tx1"/>
                </a:solidFill>
                <a:latin typeface="Forma DJR Micro" pitchFamily="2" charset="77"/>
              </a:rPr>
              <a:t>commodo</a:t>
            </a:r>
            <a:r>
              <a:rPr lang="en-US" sz="1400">
                <a:solidFill>
                  <a:schemeClr val="tx1"/>
                </a:solidFill>
                <a:latin typeface="Forma DJR Micro" pitchFamily="2" charset="77"/>
              </a:rPr>
              <a:t> </a:t>
            </a:r>
            <a:r>
              <a:rPr lang="en-US" sz="1400" err="1">
                <a:solidFill>
                  <a:schemeClr val="tx1"/>
                </a:solidFill>
                <a:latin typeface="Forma DJR Micro" pitchFamily="2" charset="77"/>
              </a:rPr>
              <a:t>massa</a:t>
            </a:r>
            <a:r>
              <a:rPr lang="en-US" sz="1400">
                <a:solidFill>
                  <a:schemeClr val="tx1"/>
                </a:solidFill>
                <a:latin typeface="Forma DJR Micro" pitchFamily="2" charset="77"/>
              </a:rPr>
              <a:t>.</a:t>
            </a:r>
          </a:p>
          <a:p>
            <a:r>
              <a:rPr lang="en-US" sz="1400" err="1">
                <a:solidFill>
                  <a:schemeClr val="tx1"/>
                </a:solidFill>
                <a:latin typeface="Forma DJR Micro" pitchFamily="2" charset="77"/>
              </a:rPr>
              <a:t>Quisque</a:t>
            </a:r>
            <a:r>
              <a:rPr lang="en-US" sz="1400">
                <a:solidFill>
                  <a:schemeClr val="tx1"/>
                </a:solidFill>
                <a:latin typeface="Forma DJR Micro" pitchFamily="2" charset="77"/>
              </a:rPr>
              <a:t>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venenatis</a:t>
            </a:r>
            <a:r>
              <a:rPr lang="en-US" sz="1400">
                <a:solidFill>
                  <a:schemeClr val="tx1"/>
                </a:solidFill>
                <a:latin typeface="Forma DJR Micro" pitchFamily="2" charset="77"/>
              </a:rPr>
              <a:t> </a:t>
            </a:r>
            <a:r>
              <a:rPr lang="en-US" sz="1400" err="1">
                <a:solidFill>
                  <a:schemeClr val="tx1"/>
                </a:solidFill>
                <a:latin typeface="Forma DJR Micro" pitchFamily="2" charset="77"/>
              </a:rPr>
              <a:t>erat</a:t>
            </a:r>
            <a:r>
              <a:rPr lang="en-US" sz="1400">
                <a:solidFill>
                  <a:schemeClr val="tx1"/>
                </a:solidFill>
                <a:latin typeface="Forma DJR Micro" pitchFamily="2" charset="77"/>
              </a:rPr>
              <a:t> ac </a:t>
            </a:r>
            <a:r>
              <a:rPr lang="en-US" sz="1400" err="1">
                <a:solidFill>
                  <a:schemeClr val="tx1"/>
                </a:solidFill>
                <a:latin typeface="Forma DJR Micro" pitchFamily="2" charset="77"/>
              </a:rPr>
              <a:t>mattis</a:t>
            </a:r>
            <a:r>
              <a:rPr lang="en-US" sz="1400">
                <a:solidFill>
                  <a:schemeClr val="tx1"/>
                </a:solidFill>
                <a:latin typeface="Forma DJR Micro" pitchFamily="2" charset="77"/>
              </a:rPr>
              <a:t>. In </a:t>
            </a:r>
            <a:r>
              <a:rPr lang="en-US" sz="1400" err="1">
                <a:solidFill>
                  <a:schemeClr val="tx1"/>
                </a:solidFill>
                <a:latin typeface="Forma DJR Micro" pitchFamily="2" charset="77"/>
              </a:rPr>
              <a:t>auctor</a:t>
            </a:r>
            <a:r>
              <a:rPr lang="en-US" sz="1400">
                <a:solidFill>
                  <a:schemeClr val="tx1"/>
                </a:solidFill>
                <a:latin typeface="Forma DJR Micro" pitchFamily="2" charset="77"/>
              </a:rPr>
              <a:t> </a:t>
            </a:r>
            <a:r>
              <a:rPr lang="en-US" sz="1400" err="1">
                <a:solidFill>
                  <a:schemeClr val="tx1"/>
                </a:solidFill>
                <a:latin typeface="Forma DJR Micro" pitchFamily="2" charset="77"/>
              </a:rPr>
              <a:t>enim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ante </a:t>
            </a:r>
            <a:r>
              <a:rPr lang="en-US" sz="1400" err="1">
                <a:solidFill>
                  <a:schemeClr val="tx1"/>
                </a:solidFill>
                <a:latin typeface="Forma DJR Micro" pitchFamily="2" charset="77"/>
              </a:rPr>
              <a:t>pretium</a:t>
            </a:r>
            <a:r>
              <a:rPr lang="en-US" sz="1400">
                <a:solidFill>
                  <a:schemeClr val="tx1"/>
                </a:solidFill>
                <a:latin typeface="Forma DJR Micro" pitchFamily="2" charset="77"/>
              </a:rPr>
              <a:t>, </a:t>
            </a:r>
            <a:r>
              <a:rPr lang="en-US" sz="1400" err="1">
                <a:solidFill>
                  <a:schemeClr val="tx1"/>
                </a:solidFill>
                <a:latin typeface="Forma DJR Micro" pitchFamily="2" charset="77"/>
              </a:rPr>
              <a:t>vel</a:t>
            </a:r>
            <a:r>
              <a:rPr lang="en-US" sz="1400">
                <a:solidFill>
                  <a:schemeClr val="tx1"/>
                </a:solidFill>
                <a:latin typeface="Forma DJR Micro" pitchFamily="2" charset="77"/>
              </a:rPr>
              <a:t> </a:t>
            </a:r>
            <a:r>
              <a:rPr lang="en-US" sz="1400" err="1">
                <a:solidFill>
                  <a:schemeClr val="tx1"/>
                </a:solidFill>
                <a:latin typeface="Forma DJR Micro" pitchFamily="2" charset="77"/>
              </a:rPr>
              <a:t>laoreet</a:t>
            </a:r>
            <a:r>
              <a:rPr lang="en-US" sz="1400">
                <a:solidFill>
                  <a:schemeClr val="tx1"/>
                </a:solidFill>
                <a:latin typeface="Forma DJR Micro" pitchFamily="2" charset="77"/>
              </a:rPr>
              <a:t> lorem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Fusce</a:t>
            </a:r>
            <a:r>
              <a:rPr lang="en-US" sz="1400">
                <a:solidFill>
                  <a:schemeClr val="tx1"/>
                </a:solidFill>
                <a:latin typeface="Forma DJR Micro" pitchFamily="2" charset="77"/>
              </a:rPr>
              <a:t> at </a:t>
            </a:r>
            <a:r>
              <a:rPr lang="en-US" sz="1400" err="1">
                <a:solidFill>
                  <a:schemeClr val="tx1"/>
                </a:solidFill>
                <a:latin typeface="Forma DJR Micro" pitchFamily="2" charset="77"/>
              </a:rPr>
              <a:t>mauris</a:t>
            </a:r>
            <a:r>
              <a:rPr lang="en-US" sz="1400">
                <a:solidFill>
                  <a:schemeClr val="tx1"/>
                </a:solidFill>
                <a:latin typeface="Forma DJR Micro" pitchFamily="2" charset="77"/>
              </a:rPr>
              <a:t> </a:t>
            </a:r>
            <a:r>
              <a:rPr lang="en-US" sz="1400" err="1">
                <a:solidFill>
                  <a:schemeClr val="tx1"/>
                </a:solidFill>
                <a:latin typeface="Forma DJR Micro" pitchFamily="2" charset="77"/>
              </a:rPr>
              <a:t>elementum</a:t>
            </a:r>
            <a:r>
              <a:rPr lang="en-US" sz="1400">
                <a:solidFill>
                  <a:schemeClr val="tx1"/>
                </a:solidFill>
                <a:latin typeface="Forma DJR Micro" pitchFamily="2" charset="77"/>
              </a:rPr>
              <a:t>, dictum </a:t>
            </a:r>
            <a:r>
              <a:rPr lang="en-US" sz="1400" err="1">
                <a:solidFill>
                  <a:schemeClr val="tx1"/>
                </a:solidFill>
                <a:latin typeface="Forma DJR Micro" pitchFamily="2" charset="77"/>
              </a:rPr>
              <a:t>nunc</a:t>
            </a:r>
            <a:r>
              <a:rPr lang="en-US" sz="1400">
                <a:solidFill>
                  <a:schemeClr val="tx1"/>
                </a:solidFill>
                <a:latin typeface="Forma DJR Micro" pitchFamily="2" charset="77"/>
              </a:rPr>
              <a:t> </a:t>
            </a:r>
            <a:r>
              <a:rPr lang="en-US" sz="1400" err="1">
                <a:solidFill>
                  <a:schemeClr val="tx1"/>
                </a:solidFill>
                <a:latin typeface="Forma DJR Micro" pitchFamily="2" charset="77"/>
              </a:rPr>
              <a:t>eget</a:t>
            </a:r>
            <a:r>
              <a:rPr lang="en-US" sz="1400">
                <a:solidFill>
                  <a:schemeClr val="tx1"/>
                </a:solidFill>
                <a:latin typeface="Forma DJR Micro" pitchFamily="2" charset="77"/>
              </a:rPr>
              <a:t>, </a:t>
            </a:r>
            <a:r>
              <a:rPr lang="en-US" sz="1400" err="1">
                <a:solidFill>
                  <a:schemeClr val="tx1"/>
                </a:solidFill>
                <a:latin typeface="Forma DJR Micro" pitchFamily="2" charset="77"/>
              </a:rPr>
              <a:t>fringilla</a:t>
            </a:r>
            <a:r>
              <a:rPr lang="en-US" sz="1400">
                <a:solidFill>
                  <a:schemeClr val="tx1"/>
                </a:solidFill>
                <a:latin typeface="Forma DJR Micro" pitchFamily="2" charset="77"/>
              </a:rPr>
              <a:t> ex. </a:t>
            </a:r>
            <a:r>
              <a:rPr lang="en-US" sz="1400" err="1">
                <a:solidFill>
                  <a:schemeClr val="tx1"/>
                </a:solidFill>
                <a:latin typeface="Forma DJR Micro" pitchFamily="2" charset="77"/>
              </a:rPr>
              <a:t>Fusce</a:t>
            </a:r>
            <a:r>
              <a:rPr lang="en-US" sz="1400">
                <a:solidFill>
                  <a:schemeClr val="tx1"/>
                </a:solidFill>
                <a:latin typeface="Forma DJR Micro" pitchFamily="2" charset="77"/>
              </a:rPr>
              <a:t> </a:t>
            </a:r>
            <a:r>
              <a:rPr lang="en-US" sz="1400" err="1">
                <a:solidFill>
                  <a:schemeClr val="tx1"/>
                </a:solidFill>
                <a:latin typeface="Forma DJR Micro" pitchFamily="2" charset="77"/>
              </a:rPr>
              <a:t>arcu</a:t>
            </a:r>
            <a:r>
              <a:rPr lang="en-US" sz="1400">
                <a:solidFill>
                  <a:schemeClr val="tx1"/>
                </a:solidFill>
                <a:latin typeface="Forma DJR Micro" pitchFamily="2" charset="77"/>
              </a:rPr>
              <a:t> </a:t>
            </a:r>
            <a:r>
              <a:rPr lang="en-US" sz="1400" err="1">
                <a:solidFill>
                  <a:schemeClr val="tx1"/>
                </a:solidFill>
                <a:latin typeface="Forma DJR Micro" pitchFamily="2" charset="77"/>
              </a:rPr>
              <a:t>felis</a:t>
            </a:r>
            <a:r>
              <a:rPr lang="en-US" sz="1400">
                <a:solidFill>
                  <a:schemeClr val="tx1"/>
                </a:solidFill>
                <a:latin typeface="Forma DJR Micro" pitchFamily="2" charset="77"/>
              </a:rPr>
              <a:t>, </a:t>
            </a:r>
            <a:r>
              <a:rPr lang="en-US" sz="1400" err="1">
                <a:solidFill>
                  <a:schemeClr val="tx1"/>
                </a:solidFill>
                <a:latin typeface="Forma DJR Micro" pitchFamily="2" charset="77"/>
              </a:rPr>
              <a:t>vehicula</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feugiat</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a:t>
            </a:r>
            <a:r>
              <a:rPr lang="en-US" sz="1400" err="1">
                <a:solidFill>
                  <a:schemeClr val="tx1"/>
                </a:solidFill>
                <a:latin typeface="Forma DJR Micro" pitchFamily="2" charset="77"/>
              </a:rPr>
              <a:t>aliquet</a:t>
            </a:r>
            <a:r>
              <a:rPr lang="en-US" sz="1400">
                <a:solidFill>
                  <a:schemeClr val="tx1"/>
                </a:solidFill>
                <a:latin typeface="Forma DJR Micro" pitchFamily="2" charset="77"/>
              </a:rPr>
              <a:t> </a:t>
            </a:r>
            <a:r>
              <a:rPr lang="en-US" sz="1400" err="1">
                <a:solidFill>
                  <a:schemeClr val="tx1"/>
                </a:solidFill>
                <a:latin typeface="Forma DJR Micro" pitchFamily="2" charset="77"/>
              </a:rPr>
              <a:t>quis</a:t>
            </a:r>
            <a:r>
              <a:rPr lang="en-US" sz="1400">
                <a:solidFill>
                  <a:schemeClr val="tx1"/>
                </a:solidFill>
                <a:latin typeface="Forma DJR Micro" pitchFamily="2" charset="77"/>
              </a:rPr>
              <a:t> </a:t>
            </a:r>
            <a:r>
              <a:rPr lang="en-US" sz="1400" err="1">
                <a:solidFill>
                  <a:schemeClr val="tx1"/>
                </a:solidFill>
                <a:latin typeface="Forma DJR Micro" pitchFamily="2" charset="77"/>
              </a:rPr>
              <a:t>eros</a:t>
            </a:r>
            <a:r>
              <a:rPr lang="en-US" sz="1400">
                <a:solidFill>
                  <a:schemeClr val="tx1"/>
                </a:solidFill>
                <a:latin typeface="Forma DJR Micro" pitchFamily="2" charset="77"/>
              </a:rPr>
              <a:t>.</a:t>
            </a:r>
          </a:p>
        </p:txBody>
      </p:sp>
      <p:sp>
        <p:nvSpPr>
          <p:cNvPr id="30" name="Text Placeholder 6">
            <a:extLst>
              <a:ext uri="{FF2B5EF4-FFF2-40B4-BE49-F238E27FC236}">
                <a16:creationId xmlns:a16="http://schemas.microsoft.com/office/drawing/2014/main" id="{3467CEE0-5734-4048-B723-7CE348325443}"/>
              </a:ext>
            </a:extLst>
          </p:cNvPr>
          <p:cNvSpPr>
            <a:spLocks noGrp="1"/>
          </p:cNvSpPr>
          <p:nvPr>
            <p:ph type="body" sz="quarter" idx="18" hasCustomPrompt="1"/>
          </p:nvPr>
        </p:nvSpPr>
        <p:spPr>
          <a:xfrm>
            <a:off x="301729" y="4947905"/>
            <a:ext cx="5409215" cy="266532"/>
          </a:xfrm>
        </p:spPr>
        <p:txBody>
          <a:bodyPr/>
          <a:lstStyle>
            <a:lvl1pPr marL="0" indent="0">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SECTION TITLE</a:t>
            </a:r>
            <a:endParaRPr lang="en-US" sz="1400">
              <a:solidFill>
                <a:schemeClr val="tx1"/>
              </a:solidFill>
              <a:latin typeface="Forma DJR Micro" pitchFamily="2" charset="77"/>
            </a:endParaRPr>
          </a:p>
        </p:txBody>
      </p:sp>
      <p:sp>
        <p:nvSpPr>
          <p:cNvPr id="32" name="Text Placeholder 6">
            <a:extLst>
              <a:ext uri="{FF2B5EF4-FFF2-40B4-BE49-F238E27FC236}">
                <a16:creationId xmlns:a16="http://schemas.microsoft.com/office/drawing/2014/main" id="{FAFC2364-2726-3E4F-A8B4-9FFBABB2E0A1}"/>
              </a:ext>
            </a:extLst>
          </p:cNvPr>
          <p:cNvSpPr>
            <a:spLocks noGrp="1"/>
          </p:cNvSpPr>
          <p:nvPr>
            <p:ph type="body" sz="quarter" idx="19" hasCustomPrompt="1"/>
          </p:nvPr>
        </p:nvSpPr>
        <p:spPr>
          <a:xfrm>
            <a:off x="301729" y="5353603"/>
            <a:ext cx="5409215" cy="963250"/>
          </a:xfrm>
        </p:spPr>
        <p:txBody>
          <a:bodyPr/>
          <a:lstStyle>
            <a:lvl1pPr marL="117440" indent="-117440">
              <a:buFont typeface="Arial" panose="020B0604020202020204" pitchFamily="34" charset="0"/>
              <a:buChar char="•"/>
              <a:tabLst/>
              <a:defRPr sz="1400"/>
            </a:lvl1pPr>
          </a:lstStyle>
          <a:p>
            <a:r>
              <a:rPr lang="en-US" sz="1400">
                <a:solidFill>
                  <a:schemeClr val="tx1"/>
                </a:solidFill>
                <a:latin typeface="Forma DJR Micro" pitchFamily="2" charset="77"/>
              </a:rPr>
              <a:t>Bullet point 1</a:t>
            </a:r>
          </a:p>
          <a:p>
            <a:r>
              <a:rPr lang="en-US" sz="1400">
                <a:solidFill>
                  <a:schemeClr val="tx1"/>
                </a:solidFill>
                <a:latin typeface="Forma DJR Micro" pitchFamily="2" charset="77"/>
              </a:rPr>
              <a:t>Bullet point 2</a:t>
            </a:r>
          </a:p>
          <a:p>
            <a:r>
              <a:rPr lang="en-US" sz="1400">
                <a:solidFill>
                  <a:schemeClr val="tx1"/>
                </a:solidFill>
                <a:latin typeface="Forma DJR Micro" pitchFamily="2" charset="77"/>
              </a:rPr>
              <a:t>Bullet point 3</a:t>
            </a:r>
          </a:p>
        </p:txBody>
      </p:sp>
    </p:spTree>
    <p:extLst>
      <p:ext uri="{BB962C8B-B14F-4D97-AF65-F5344CB8AC3E}">
        <p14:creationId xmlns:p14="http://schemas.microsoft.com/office/powerpoint/2010/main" val="18809315"/>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8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cxnSp>
        <p:nvCxnSpPr>
          <p:cNvPr id="9" name="Straight Connector 8">
            <a:extLst>
              <a:ext uri="{FF2B5EF4-FFF2-40B4-BE49-F238E27FC236}">
                <a16:creationId xmlns:a16="http://schemas.microsoft.com/office/drawing/2014/main" id="{34B21D0E-F453-794F-A64F-77071BAA3418}"/>
              </a:ext>
            </a:extLst>
          </p:cNvPr>
          <p:cNvCxnSpPr>
            <a:cxnSpLocks/>
          </p:cNvCxnSpPr>
          <p:nvPr userDrawn="1"/>
        </p:nvCxnSpPr>
        <p:spPr>
          <a:xfrm>
            <a:off x="380901" y="1676400"/>
            <a:ext cx="1142702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D51E55-F3A5-8C4E-8678-F539D8C46417}"/>
              </a:ext>
            </a:extLst>
          </p:cNvPr>
          <p:cNvCxnSpPr>
            <a:cxnSpLocks/>
          </p:cNvCxnSpPr>
          <p:nvPr userDrawn="1"/>
        </p:nvCxnSpPr>
        <p:spPr>
          <a:xfrm>
            <a:off x="380901" y="2883568"/>
            <a:ext cx="1142702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02AEE49-2DD2-A240-B0D6-4731FDF1CF3C}"/>
              </a:ext>
            </a:extLst>
          </p:cNvPr>
          <p:cNvSpPr>
            <a:spLocks noGrp="1"/>
          </p:cNvSpPr>
          <p:nvPr>
            <p:ph type="body" sz="quarter" idx="28" hasCustomPrompt="1"/>
          </p:nvPr>
        </p:nvSpPr>
        <p:spPr>
          <a:xfrm>
            <a:off x="298372" y="4181598"/>
            <a:ext cx="3366211" cy="735013"/>
          </a:xfrm>
        </p:spPr>
        <p:txBody>
          <a:bodyPr/>
          <a:lstStyle>
            <a:lvl1pPr marL="0" indent="0">
              <a:buNone/>
              <a:defRPr sz="1400"/>
            </a:lvl1pPr>
          </a:lstStyle>
          <a:p>
            <a:pPr lvl="0"/>
            <a:r>
              <a:rPr lang="en-US"/>
              <a:t>TITLE</a:t>
            </a:r>
          </a:p>
        </p:txBody>
      </p:sp>
      <p:sp>
        <p:nvSpPr>
          <p:cNvPr id="26" name="Text Placeholder 3">
            <a:extLst>
              <a:ext uri="{FF2B5EF4-FFF2-40B4-BE49-F238E27FC236}">
                <a16:creationId xmlns:a16="http://schemas.microsoft.com/office/drawing/2014/main" id="{DE575F98-D209-FC4B-B337-B86041A3FED0}"/>
              </a:ext>
            </a:extLst>
          </p:cNvPr>
          <p:cNvSpPr>
            <a:spLocks noGrp="1"/>
          </p:cNvSpPr>
          <p:nvPr>
            <p:ph type="body" sz="quarter" idx="29" hasCustomPrompt="1"/>
          </p:nvPr>
        </p:nvSpPr>
        <p:spPr>
          <a:xfrm>
            <a:off x="3963563" y="4181598"/>
            <a:ext cx="3836531" cy="735013"/>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7" name="Text Placeholder 3">
            <a:extLst>
              <a:ext uri="{FF2B5EF4-FFF2-40B4-BE49-F238E27FC236}">
                <a16:creationId xmlns:a16="http://schemas.microsoft.com/office/drawing/2014/main" id="{6E8838CD-BC37-8F4D-9A51-CBBEF73F6948}"/>
              </a:ext>
            </a:extLst>
          </p:cNvPr>
          <p:cNvSpPr>
            <a:spLocks noGrp="1"/>
          </p:cNvSpPr>
          <p:nvPr>
            <p:ph type="body" sz="quarter" idx="30" hasCustomPrompt="1"/>
          </p:nvPr>
        </p:nvSpPr>
        <p:spPr>
          <a:xfrm>
            <a:off x="8064476" y="4181598"/>
            <a:ext cx="3836531" cy="735013"/>
          </a:xfrm>
        </p:spPr>
        <p:txBody>
          <a:bodyPr/>
          <a:lstStyle>
            <a:lvl1pPr marL="119027" marR="0" indent="-11902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cxnSp>
        <p:nvCxnSpPr>
          <p:cNvPr id="30" name="Straight Connector 29">
            <a:extLst>
              <a:ext uri="{FF2B5EF4-FFF2-40B4-BE49-F238E27FC236}">
                <a16:creationId xmlns:a16="http://schemas.microsoft.com/office/drawing/2014/main" id="{5D3E905C-21C0-2E4C-B304-1A4AF47A7681}"/>
              </a:ext>
            </a:extLst>
          </p:cNvPr>
          <p:cNvCxnSpPr>
            <a:cxnSpLocks/>
          </p:cNvCxnSpPr>
          <p:nvPr userDrawn="1"/>
        </p:nvCxnSpPr>
        <p:spPr>
          <a:xfrm>
            <a:off x="380901" y="4105617"/>
            <a:ext cx="1142702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3">
            <a:extLst>
              <a:ext uri="{FF2B5EF4-FFF2-40B4-BE49-F238E27FC236}">
                <a16:creationId xmlns:a16="http://schemas.microsoft.com/office/drawing/2014/main" id="{1FF4FAED-29AC-164F-8B0C-20A5FB3CA415}"/>
              </a:ext>
            </a:extLst>
          </p:cNvPr>
          <p:cNvSpPr>
            <a:spLocks noGrp="1"/>
          </p:cNvSpPr>
          <p:nvPr>
            <p:ph type="body" sz="quarter" idx="31" hasCustomPrompt="1"/>
          </p:nvPr>
        </p:nvSpPr>
        <p:spPr>
          <a:xfrm>
            <a:off x="298372" y="2959549"/>
            <a:ext cx="3366211" cy="735013"/>
          </a:xfrm>
        </p:spPr>
        <p:txBody>
          <a:bodyPr/>
          <a:lstStyle>
            <a:lvl1pPr marL="0" indent="0">
              <a:buNone/>
              <a:defRPr sz="1400"/>
            </a:lvl1pPr>
          </a:lstStyle>
          <a:p>
            <a:pPr lvl="0"/>
            <a:r>
              <a:rPr lang="en-US"/>
              <a:t>TITLE</a:t>
            </a:r>
          </a:p>
        </p:txBody>
      </p:sp>
      <p:sp>
        <p:nvSpPr>
          <p:cNvPr id="32" name="Text Placeholder 3">
            <a:extLst>
              <a:ext uri="{FF2B5EF4-FFF2-40B4-BE49-F238E27FC236}">
                <a16:creationId xmlns:a16="http://schemas.microsoft.com/office/drawing/2014/main" id="{968D8416-CC50-D24F-A1A1-0C228D15F3F6}"/>
              </a:ext>
            </a:extLst>
          </p:cNvPr>
          <p:cNvSpPr>
            <a:spLocks noGrp="1"/>
          </p:cNvSpPr>
          <p:nvPr>
            <p:ph type="body" sz="quarter" idx="32" hasCustomPrompt="1"/>
          </p:nvPr>
        </p:nvSpPr>
        <p:spPr>
          <a:xfrm>
            <a:off x="3963563" y="2959549"/>
            <a:ext cx="3836531" cy="735013"/>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3" name="Text Placeholder 3">
            <a:extLst>
              <a:ext uri="{FF2B5EF4-FFF2-40B4-BE49-F238E27FC236}">
                <a16:creationId xmlns:a16="http://schemas.microsoft.com/office/drawing/2014/main" id="{95856E7D-D371-AD48-B63C-8BF49F6AC899}"/>
              </a:ext>
            </a:extLst>
          </p:cNvPr>
          <p:cNvSpPr>
            <a:spLocks noGrp="1"/>
          </p:cNvSpPr>
          <p:nvPr>
            <p:ph type="body" sz="quarter" idx="33" hasCustomPrompt="1"/>
          </p:nvPr>
        </p:nvSpPr>
        <p:spPr>
          <a:xfrm>
            <a:off x="8064476" y="2959549"/>
            <a:ext cx="3836531" cy="735013"/>
          </a:xfrm>
        </p:spPr>
        <p:txBody>
          <a:bodyPr/>
          <a:lstStyle>
            <a:lvl1pPr marL="119027" marR="0" indent="-11902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sp>
        <p:nvSpPr>
          <p:cNvPr id="34" name="Text Placeholder 3">
            <a:extLst>
              <a:ext uri="{FF2B5EF4-FFF2-40B4-BE49-F238E27FC236}">
                <a16:creationId xmlns:a16="http://schemas.microsoft.com/office/drawing/2014/main" id="{F352F4E2-4252-1244-907C-CAFE7B1A5422}"/>
              </a:ext>
            </a:extLst>
          </p:cNvPr>
          <p:cNvSpPr>
            <a:spLocks noGrp="1"/>
          </p:cNvSpPr>
          <p:nvPr>
            <p:ph type="body" sz="quarter" idx="34" hasCustomPrompt="1"/>
          </p:nvPr>
        </p:nvSpPr>
        <p:spPr>
          <a:xfrm>
            <a:off x="298372" y="1751889"/>
            <a:ext cx="3366211" cy="735013"/>
          </a:xfrm>
        </p:spPr>
        <p:txBody>
          <a:bodyPr/>
          <a:lstStyle>
            <a:lvl1pPr marL="0" indent="0">
              <a:buNone/>
              <a:defRPr sz="1400"/>
            </a:lvl1pPr>
          </a:lstStyle>
          <a:p>
            <a:pPr lvl="0"/>
            <a:r>
              <a:rPr lang="en-US"/>
              <a:t>TITLE</a:t>
            </a:r>
          </a:p>
        </p:txBody>
      </p:sp>
      <p:sp>
        <p:nvSpPr>
          <p:cNvPr id="35" name="Text Placeholder 3">
            <a:extLst>
              <a:ext uri="{FF2B5EF4-FFF2-40B4-BE49-F238E27FC236}">
                <a16:creationId xmlns:a16="http://schemas.microsoft.com/office/drawing/2014/main" id="{D1615C76-E28A-1844-BA78-68DF68C917A8}"/>
              </a:ext>
            </a:extLst>
          </p:cNvPr>
          <p:cNvSpPr>
            <a:spLocks noGrp="1"/>
          </p:cNvSpPr>
          <p:nvPr>
            <p:ph type="body" sz="quarter" idx="35" hasCustomPrompt="1"/>
          </p:nvPr>
        </p:nvSpPr>
        <p:spPr>
          <a:xfrm>
            <a:off x="3963563" y="1751889"/>
            <a:ext cx="3836531" cy="735013"/>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6" name="Text Placeholder 3">
            <a:extLst>
              <a:ext uri="{FF2B5EF4-FFF2-40B4-BE49-F238E27FC236}">
                <a16:creationId xmlns:a16="http://schemas.microsoft.com/office/drawing/2014/main" id="{C340FAF7-5911-5640-BFC5-C6090E7E7738}"/>
              </a:ext>
            </a:extLst>
          </p:cNvPr>
          <p:cNvSpPr>
            <a:spLocks noGrp="1"/>
          </p:cNvSpPr>
          <p:nvPr>
            <p:ph type="body" sz="quarter" idx="36" hasCustomPrompt="1"/>
          </p:nvPr>
        </p:nvSpPr>
        <p:spPr>
          <a:xfrm>
            <a:off x="8064476" y="1751889"/>
            <a:ext cx="3836531" cy="735013"/>
          </a:xfrm>
        </p:spPr>
        <p:txBody>
          <a:bodyPr/>
          <a:lstStyle>
            <a:lvl1pPr marL="119027" marR="0" indent="-119027"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sz="1400"/>
            </a:lvl1pPr>
          </a:lstStyle>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a:p>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endParaRPr lang="en-US" sz="1400">
              <a:solidFill>
                <a:schemeClr val="tx1"/>
              </a:solidFill>
              <a:latin typeface="Forma DJR Micro" pitchFamily="2" charset="77"/>
            </a:endParaRPr>
          </a:p>
        </p:txBody>
      </p:sp>
    </p:spTree>
    <p:extLst>
      <p:ext uri="{BB962C8B-B14F-4D97-AF65-F5344CB8AC3E}">
        <p14:creationId xmlns:p14="http://schemas.microsoft.com/office/powerpoint/2010/main" val="26192571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1">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logo"/>
          <p:cNvSpPr>
            <a:spLocks noChangeAspect="1" noEditPoints="1"/>
          </p:cNvSpPr>
          <p:nvPr/>
        </p:nvSpPr>
        <p:spPr bwMode="ltGray">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latin typeface="HP Simplified" panose="020B0604020204020204" pitchFamily="34" charset="0"/>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
        <p:nvSpPr>
          <p:cNvPr id="9" name="logo"/>
          <p:cNvSpPr>
            <a:spLocks noChangeAspect="1" noEditPoints="1"/>
          </p:cNvSpPr>
          <p:nvPr/>
        </p:nvSpPr>
        <p:spPr bwMode="black">
          <a:xfrm>
            <a:off x="10590214" y="5280664"/>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Tree>
    <p:extLst>
      <p:ext uri="{BB962C8B-B14F-4D97-AF65-F5344CB8AC3E}">
        <p14:creationId xmlns:p14="http://schemas.microsoft.com/office/powerpoint/2010/main" val="4226480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178530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4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380901"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80081"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54387"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FC606F2B-B644-064D-972A-A862356244A2}"/>
              </a:ext>
            </a:extLst>
          </p:cNvPr>
          <p:cNvSpPr>
            <a:spLocks noGrp="1"/>
          </p:cNvSpPr>
          <p:nvPr>
            <p:ph type="body" sz="quarter" idx="26" hasCustomPrompt="1"/>
          </p:nvPr>
        </p:nvSpPr>
        <p:spPr>
          <a:xfrm>
            <a:off x="298372" y="1741890"/>
            <a:ext cx="3739176" cy="4222030"/>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sp>
        <p:nvSpPr>
          <p:cNvPr id="15" name="Text Placeholder 3">
            <a:extLst>
              <a:ext uri="{FF2B5EF4-FFF2-40B4-BE49-F238E27FC236}">
                <a16:creationId xmlns:a16="http://schemas.microsoft.com/office/drawing/2014/main" id="{1855003C-1E52-E84A-9719-765A57859DF4}"/>
              </a:ext>
            </a:extLst>
          </p:cNvPr>
          <p:cNvSpPr>
            <a:spLocks noGrp="1"/>
          </p:cNvSpPr>
          <p:nvPr>
            <p:ph type="body" sz="quarter" idx="27" hasCustomPrompt="1"/>
          </p:nvPr>
        </p:nvSpPr>
        <p:spPr>
          <a:xfrm>
            <a:off x="4202783" y="1741890"/>
            <a:ext cx="3739176" cy="4222030"/>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sp>
        <p:nvSpPr>
          <p:cNvPr id="16" name="Text Placeholder 3">
            <a:extLst>
              <a:ext uri="{FF2B5EF4-FFF2-40B4-BE49-F238E27FC236}">
                <a16:creationId xmlns:a16="http://schemas.microsoft.com/office/drawing/2014/main" id="{D4CD484D-7A89-B44C-A346-7E05DBE07B13}"/>
              </a:ext>
            </a:extLst>
          </p:cNvPr>
          <p:cNvSpPr>
            <a:spLocks noGrp="1"/>
          </p:cNvSpPr>
          <p:nvPr>
            <p:ph type="body" sz="quarter" idx="28" hasCustomPrompt="1"/>
          </p:nvPr>
        </p:nvSpPr>
        <p:spPr>
          <a:xfrm>
            <a:off x="8064476" y="1741890"/>
            <a:ext cx="3739176" cy="4222030"/>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spTree>
    <p:extLst>
      <p:ext uri="{BB962C8B-B14F-4D97-AF65-F5344CB8AC3E}">
        <p14:creationId xmlns:p14="http://schemas.microsoft.com/office/powerpoint/2010/main" val="262312726"/>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7_Two Content">
    <p:bg>
      <p:bgRef idx="1001">
        <a:schemeClr val="bg1"/>
      </p:bgRef>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1706409-1638-CF42-BBFF-6E2EEACF4246}"/>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9" name="Slide Number Placeholder 6">
            <a:extLst>
              <a:ext uri="{FF2B5EF4-FFF2-40B4-BE49-F238E27FC236}">
                <a16:creationId xmlns:a16="http://schemas.microsoft.com/office/drawing/2014/main" id="{8C053BAC-721D-3C43-A79C-46AAB41BF6F2}"/>
              </a:ext>
            </a:extLst>
          </p:cNvPr>
          <p:cNvSpPr txBox="1">
            <a:spLocks/>
          </p:cNvSpPr>
          <p:nvPr userDrawn="1"/>
        </p:nvSpPr>
        <p:spPr>
          <a:xfrm>
            <a:off x="304721" y="6412401"/>
            <a:ext cx="4570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40" name="Date Placeholder 4">
            <a:extLst>
              <a:ext uri="{FF2B5EF4-FFF2-40B4-BE49-F238E27FC236}">
                <a16:creationId xmlns:a16="http://schemas.microsoft.com/office/drawing/2014/main" id="{C8F67B87-D344-6943-976C-8F98589E7F64}"/>
              </a:ext>
            </a:extLst>
          </p:cNvPr>
          <p:cNvSpPr txBox="1">
            <a:spLocks/>
          </p:cNvSpPr>
          <p:nvPr userDrawn="1"/>
        </p:nvSpPr>
        <p:spPr>
          <a:xfrm>
            <a:off x="621161" y="6412400"/>
            <a:ext cx="29124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41" name="Straight Connector 40">
            <a:extLst>
              <a:ext uri="{FF2B5EF4-FFF2-40B4-BE49-F238E27FC236}">
                <a16:creationId xmlns:a16="http://schemas.microsoft.com/office/drawing/2014/main" id="{CCF25D2B-EDDE-E940-8A97-CE5A40338CE8}"/>
              </a:ext>
            </a:extLst>
          </p:cNvPr>
          <p:cNvCxnSpPr>
            <a:cxnSpLocks/>
          </p:cNvCxnSpPr>
          <p:nvPr userDrawn="1"/>
        </p:nvCxnSpPr>
        <p:spPr>
          <a:xfrm>
            <a:off x="380901"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2FA1E7-47F0-5C4E-9042-50948BCCF924}"/>
              </a:ext>
            </a:extLst>
          </p:cNvPr>
          <p:cNvCxnSpPr>
            <a:cxnSpLocks/>
          </p:cNvCxnSpPr>
          <p:nvPr userDrawn="1"/>
        </p:nvCxnSpPr>
        <p:spPr>
          <a:xfrm>
            <a:off x="4280081"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F93FA29-96E7-1E4A-85D4-E86C733047AC}"/>
              </a:ext>
            </a:extLst>
          </p:cNvPr>
          <p:cNvCxnSpPr>
            <a:cxnSpLocks/>
          </p:cNvCxnSpPr>
          <p:nvPr userDrawn="1"/>
        </p:nvCxnSpPr>
        <p:spPr>
          <a:xfrm>
            <a:off x="8154387"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086EAD3-143E-284B-8F49-7D6885C8D84F}"/>
              </a:ext>
            </a:extLst>
          </p:cNvPr>
          <p:cNvCxnSpPr>
            <a:cxnSpLocks/>
          </p:cNvCxnSpPr>
          <p:nvPr userDrawn="1"/>
        </p:nvCxnSpPr>
        <p:spPr>
          <a:xfrm>
            <a:off x="380901" y="3825041"/>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4F72F84-58C3-1B46-8C0D-F04F7D08644A}"/>
              </a:ext>
            </a:extLst>
          </p:cNvPr>
          <p:cNvCxnSpPr>
            <a:cxnSpLocks/>
          </p:cNvCxnSpPr>
          <p:nvPr userDrawn="1"/>
        </p:nvCxnSpPr>
        <p:spPr>
          <a:xfrm>
            <a:off x="4280081" y="3825041"/>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32DAB0-CA5F-4B47-B6B2-7BCD81986CDB}"/>
              </a:ext>
            </a:extLst>
          </p:cNvPr>
          <p:cNvCxnSpPr>
            <a:cxnSpLocks/>
          </p:cNvCxnSpPr>
          <p:nvPr userDrawn="1"/>
        </p:nvCxnSpPr>
        <p:spPr>
          <a:xfrm>
            <a:off x="8154387" y="3825041"/>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 Placeholder 3">
            <a:extLst>
              <a:ext uri="{FF2B5EF4-FFF2-40B4-BE49-F238E27FC236}">
                <a16:creationId xmlns:a16="http://schemas.microsoft.com/office/drawing/2014/main" id="{77692D7A-DB28-AA46-87F5-32079029AD23}"/>
              </a:ext>
            </a:extLst>
          </p:cNvPr>
          <p:cNvSpPr>
            <a:spLocks noGrp="1"/>
          </p:cNvSpPr>
          <p:nvPr>
            <p:ph type="body" sz="quarter" idx="26" hasCustomPrompt="1"/>
          </p:nvPr>
        </p:nvSpPr>
        <p:spPr>
          <a:xfrm>
            <a:off x="298372" y="174189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55" name="Text Placeholder 3">
            <a:extLst>
              <a:ext uri="{FF2B5EF4-FFF2-40B4-BE49-F238E27FC236}">
                <a16:creationId xmlns:a16="http://schemas.microsoft.com/office/drawing/2014/main" id="{ADA47629-0856-CB4B-8C4D-F9128BEBEA7D}"/>
              </a:ext>
            </a:extLst>
          </p:cNvPr>
          <p:cNvSpPr>
            <a:spLocks noGrp="1"/>
          </p:cNvSpPr>
          <p:nvPr>
            <p:ph type="body" sz="quarter" idx="27" hasCustomPrompt="1"/>
          </p:nvPr>
        </p:nvSpPr>
        <p:spPr>
          <a:xfrm>
            <a:off x="4186072" y="174189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56" name="Text Placeholder 3">
            <a:extLst>
              <a:ext uri="{FF2B5EF4-FFF2-40B4-BE49-F238E27FC236}">
                <a16:creationId xmlns:a16="http://schemas.microsoft.com/office/drawing/2014/main" id="{8EAA1897-64EB-D140-8897-79C2A4C68486}"/>
              </a:ext>
            </a:extLst>
          </p:cNvPr>
          <p:cNvSpPr>
            <a:spLocks noGrp="1"/>
          </p:cNvSpPr>
          <p:nvPr>
            <p:ph type="body" sz="quarter" idx="28" hasCustomPrompt="1"/>
          </p:nvPr>
        </p:nvSpPr>
        <p:spPr>
          <a:xfrm>
            <a:off x="8063726" y="174189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60" name="Text Placeholder 3">
            <a:extLst>
              <a:ext uri="{FF2B5EF4-FFF2-40B4-BE49-F238E27FC236}">
                <a16:creationId xmlns:a16="http://schemas.microsoft.com/office/drawing/2014/main" id="{847F7C60-6B00-7C43-A2F5-1350C9C56AB9}"/>
              </a:ext>
            </a:extLst>
          </p:cNvPr>
          <p:cNvSpPr>
            <a:spLocks noGrp="1"/>
          </p:cNvSpPr>
          <p:nvPr>
            <p:ph type="body" sz="quarter" idx="29" hasCustomPrompt="1"/>
          </p:nvPr>
        </p:nvSpPr>
        <p:spPr>
          <a:xfrm>
            <a:off x="298372" y="389053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61" name="Text Placeholder 3">
            <a:extLst>
              <a:ext uri="{FF2B5EF4-FFF2-40B4-BE49-F238E27FC236}">
                <a16:creationId xmlns:a16="http://schemas.microsoft.com/office/drawing/2014/main" id="{9791F354-C123-E641-B2EC-F324D7DF7268}"/>
              </a:ext>
            </a:extLst>
          </p:cNvPr>
          <p:cNvSpPr>
            <a:spLocks noGrp="1"/>
          </p:cNvSpPr>
          <p:nvPr>
            <p:ph type="body" sz="quarter" idx="30" hasCustomPrompt="1"/>
          </p:nvPr>
        </p:nvSpPr>
        <p:spPr>
          <a:xfrm>
            <a:off x="4186072" y="389053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62" name="Text Placeholder 3">
            <a:extLst>
              <a:ext uri="{FF2B5EF4-FFF2-40B4-BE49-F238E27FC236}">
                <a16:creationId xmlns:a16="http://schemas.microsoft.com/office/drawing/2014/main" id="{1BF1E4CB-B7EA-2B47-86CF-FE9B7B1A646F}"/>
              </a:ext>
            </a:extLst>
          </p:cNvPr>
          <p:cNvSpPr>
            <a:spLocks noGrp="1"/>
          </p:cNvSpPr>
          <p:nvPr>
            <p:ph type="body" sz="quarter" idx="31" hasCustomPrompt="1"/>
          </p:nvPr>
        </p:nvSpPr>
        <p:spPr>
          <a:xfrm>
            <a:off x="8063726" y="3890531"/>
            <a:ext cx="3739176" cy="170214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lvl="0"/>
            <a:r>
              <a:rPr lang="en-US"/>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Tree>
    <p:extLst>
      <p:ext uri="{BB962C8B-B14F-4D97-AF65-F5344CB8AC3E}">
        <p14:creationId xmlns:p14="http://schemas.microsoft.com/office/powerpoint/2010/main" val="1681901724"/>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1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80900" y="1478999"/>
            <a:ext cx="3656647" cy="2374900"/>
          </a:xfrm>
        </p:spPr>
        <p:txBody>
          <a:bodyPr>
            <a:normAutofit/>
          </a:bodyPr>
          <a:lstStyle>
            <a:lvl1pPr marL="0" indent="0">
              <a:buNone/>
              <a:defRPr sz="1200">
                <a:latin typeface="Forma DJR Micro" pitchFamily="2" charset="77"/>
              </a:defRPr>
            </a:lvl1pPr>
          </a:lstStyle>
          <a:p>
            <a:r>
              <a:rPr lang="en-US"/>
              <a:t>PICTURE</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06469" y="1478999"/>
            <a:ext cx="3782792" cy="2374900"/>
          </a:xfrm>
        </p:spPr>
        <p:txBody>
          <a:bodyPr>
            <a:normAutofit/>
          </a:bodyPr>
          <a:lstStyle>
            <a:lvl1pPr marL="0" indent="0">
              <a:buNone/>
              <a:defRPr sz="1200">
                <a:latin typeface="Forma DJR Micro" pitchFamily="2" charset="77"/>
              </a:defRPr>
            </a:lvl1pPr>
          </a:lstStyle>
          <a:p>
            <a:r>
              <a:rPr lang="en-US"/>
              <a:t>PICTURE</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151277" y="1478999"/>
            <a:ext cx="3656648" cy="2374900"/>
          </a:xfrm>
        </p:spPr>
        <p:txBody>
          <a:bodyPr>
            <a:normAutofit/>
          </a:bodyPr>
          <a:lstStyle>
            <a:lvl1pPr marL="0" indent="0">
              <a:buNone/>
              <a:defRPr sz="1200">
                <a:latin typeface="Forma DJR Micro" pitchFamily="2" charset="77"/>
              </a:defRPr>
            </a:lvl1pPr>
          </a:lstStyle>
          <a:p>
            <a:r>
              <a:rPr lang="en-US"/>
              <a:t>PICTURE</a:t>
            </a:r>
          </a:p>
        </p:txBody>
      </p:sp>
      <p:sp>
        <p:nvSpPr>
          <p:cNvPr id="21" name="Text Placeholder 2">
            <a:extLst>
              <a:ext uri="{FF2B5EF4-FFF2-40B4-BE49-F238E27FC236}">
                <a16:creationId xmlns:a16="http://schemas.microsoft.com/office/drawing/2014/main" id="{4E5CE3E4-FEF0-2647-AF10-8D32218716C9}"/>
              </a:ext>
            </a:extLst>
          </p:cNvPr>
          <p:cNvSpPr>
            <a:spLocks noGrp="1"/>
          </p:cNvSpPr>
          <p:nvPr>
            <p:ph type="body" sz="quarter" idx="28" hasCustomPrompt="1"/>
          </p:nvPr>
        </p:nvSpPr>
        <p:spPr>
          <a:xfrm>
            <a:off x="298164"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2" name="Text Placeholder 2">
            <a:extLst>
              <a:ext uri="{FF2B5EF4-FFF2-40B4-BE49-F238E27FC236}">
                <a16:creationId xmlns:a16="http://schemas.microsoft.com/office/drawing/2014/main" id="{14C8E303-D1F7-1B42-9310-C41E5B1D74EC}"/>
              </a:ext>
            </a:extLst>
          </p:cNvPr>
          <p:cNvSpPr>
            <a:spLocks noGrp="1"/>
          </p:cNvSpPr>
          <p:nvPr>
            <p:ph type="body" sz="quarter" idx="29" hasCustomPrompt="1"/>
          </p:nvPr>
        </p:nvSpPr>
        <p:spPr>
          <a:xfrm>
            <a:off x="4133461"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23" name="Text Placeholder 2">
            <a:extLst>
              <a:ext uri="{FF2B5EF4-FFF2-40B4-BE49-F238E27FC236}">
                <a16:creationId xmlns:a16="http://schemas.microsoft.com/office/drawing/2014/main" id="{7DF0A99C-F656-8C45-AC23-02EA21F052F7}"/>
              </a:ext>
            </a:extLst>
          </p:cNvPr>
          <p:cNvSpPr>
            <a:spLocks noGrp="1"/>
          </p:cNvSpPr>
          <p:nvPr>
            <p:ph type="body" sz="quarter" idx="30" hasCustomPrompt="1"/>
          </p:nvPr>
        </p:nvSpPr>
        <p:spPr>
          <a:xfrm>
            <a:off x="8075043" y="4004851"/>
            <a:ext cx="3739385" cy="120808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TITLE</a:t>
            </a:r>
          </a:p>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Tree>
    <p:extLst>
      <p:ext uri="{BB962C8B-B14F-4D97-AF65-F5344CB8AC3E}">
        <p14:creationId xmlns:p14="http://schemas.microsoft.com/office/powerpoint/2010/main" val="2777403198"/>
      </p:ext>
    </p:extLst>
  </p:cSld>
  <p:clrMapOvr>
    <a:overrideClrMapping bg1="lt1" tx1="dk1" bg2="lt2" tx2="dk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3_Two Content">
    <p:bg>
      <p:bgRef idx="1001">
        <a:schemeClr val="bg1"/>
      </p:bgRef>
    </p:bg>
    <p:spTree>
      <p:nvGrpSpPr>
        <p:cNvPr id="1" name=""/>
        <p:cNvGrpSpPr/>
        <p:nvPr/>
      </p:nvGrpSpPr>
      <p:grpSpPr>
        <a:xfrm>
          <a:off x="0" y="0"/>
          <a:ext cx="0" cy="0"/>
          <a:chOff x="0" y="0"/>
          <a:chExt cx="0" cy="0"/>
        </a:xfrm>
      </p:grpSpPr>
      <p:sp>
        <p:nvSpPr>
          <p:cNvPr id="17" name="Picture Placeholder 9">
            <a:extLst>
              <a:ext uri="{FF2B5EF4-FFF2-40B4-BE49-F238E27FC236}">
                <a16:creationId xmlns:a16="http://schemas.microsoft.com/office/drawing/2014/main" id="{F0D027BD-155F-4A46-BAB9-64582FAC99E8}"/>
              </a:ext>
            </a:extLst>
          </p:cNvPr>
          <p:cNvSpPr>
            <a:spLocks noGrp="1"/>
          </p:cNvSpPr>
          <p:nvPr>
            <p:ph type="pic" sz="quarter" idx="15" hasCustomPrompt="1"/>
          </p:nvPr>
        </p:nvSpPr>
        <p:spPr>
          <a:xfrm>
            <a:off x="380900" y="380998"/>
            <a:ext cx="3656647" cy="2374900"/>
          </a:xfrm>
        </p:spPr>
        <p:txBody>
          <a:bodyPr>
            <a:normAutofit/>
          </a:bodyPr>
          <a:lstStyle>
            <a:lvl1pPr marL="0" indent="0">
              <a:buNone/>
              <a:defRPr sz="1200">
                <a:latin typeface="Forma DJR Micro" pitchFamily="2" charset="77"/>
              </a:defRPr>
            </a:lvl1pPr>
          </a:lstStyle>
          <a:p>
            <a:r>
              <a:rPr lang="en-US"/>
              <a:t>PICTURE</a:t>
            </a:r>
          </a:p>
        </p:txBody>
      </p:sp>
      <p:sp>
        <p:nvSpPr>
          <p:cNvPr id="18" name="Picture Placeholder 9">
            <a:extLst>
              <a:ext uri="{FF2B5EF4-FFF2-40B4-BE49-F238E27FC236}">
                <a16:creationId xmlns:a16="http://schemas.microsoft.com/office/drawing/2014/main" id="{C253B432-9D2D-BE45-A308-32D6912A30FC}"/>
              </a:ext>
            </a:extLst>
          </p:cNvPr>
          <p:cNvSpPr>
            <a:spLocks noGrp="1"/>
          </p:cNvSpPr>
          <p:nvPr>
            <p:ph type="pic" sz="quarter" idx="19" hasCustomPrompt="1"/>
          </p:nvPr>
        </p:nvSpPr>
        <p:spPr>
          <a:xfrm>
            <a:off x="4206469" y="380998"/>
            <a:ext cx="3782792" cy="2374900"/>
          </a:xfrm>
        </p:spPr>
        <p:txBody>
          <a:bodyPr>
            <a:normAutofit/>
          </a:bodyPr>
          <a:lstStyle>
            <a:lvl1pPr marL="0" indent="0">
              <a:buNone/>
              <a:defRPr sz="1200">
                <a:latin typeface="Forma DJR Micro" pitchFamily="2" charset="77"/>
              </a:defRPr>
            </a:lvl1pPr>
          </a:lstStyle>
          <a:p>
            <a:r>
              <a:rPr lang="en-US"/>
              <a:t>PICTURE</a:t>
            </a:r>
          </a:p>
        </p:txBody>
      </p:sp>
      <p:sp>
        <p:nvSpPr>
          <p:cNvPr id="19" name="Picture Placeholder 9">
            <a:extLst>
              <a:ext uri="{FF2B5EF4-FFF2-40B4-BE49-F238E27FC236}">
                <a16:creationId xmlns:a16="http://schemas.microsoft.com/office/drawing/2014/main" id="{57DC505D-7874-574E-881F-0748C028DCAA}"/>
              </a:ext>
            </a:extLst>
          </p:cNvPr>
          <p:cNvSpPr>
            <a:spLocks noGrp="1"/>
          </p:cNvSpPr>
          <p:nvPr>
            <p:ph type="pic" sz="quarter" idx="20" hasCustomPrompt="1"/>
          </p:nvPr>
        </p:nvSpPr>
        <p:spPr>
          <a:xfrm>
            <a:off x="8151277" y="380998"/>
            <a:ext cx="3656648" cy="2374900"/>
          </a:xfrm>
        </p:spPr>
        <p:txBody>
          <a:bodyPr>
            <a:normAutofit/>
          </a:bodyPr>
          <a:lstStyle>
            <a:lvl1pPr marL="0" indent="0">
              <a:buNone/>
              <a:defRPr sz="1200">
                <a:latin typeface="Forma DJR Micro" pitchFamily="2" charset="77"/>
              </a:defRPr>
            </a:lvl1pPr>
          </a:lstStyle>
          <a:p>
            <a:r>
              <a:rPr lang="en-US"/>
              <a:t>PICTURE</a:t>
            </a:r>
          </a:p>
        </p:txBody>
      </p:sp>
      <p:sp>
        <p:nvSpPr>
          <p:cNvPr id="30" name="Picture Placeholder 9">
            <a:extLst>
              <a:ext uri="{FF2B5EF4-FFF2-40B4-BE49-F238E27FC236}">
                <a16:creationId xmlns:a16="http://schemas.microsoft.com/office/drawing/2014/main" id="{52DE3159-25E0-294B-8CCA-B6AF267F87FD}"/>
              </a:ext>
            </a:extLst>
          </p:cNvPr>
          <p:cNvSpPr>
            <a:spLocks noGrp="1"/>
          </p:cNvSpPr>
          <p:nvPr>
            <p:ph type="pic" sz="quarter" idx="29" hasCustomPrompt="1"/>
          </p:nvPr>
        </p:nvSpPr>
        <p:spPr>
          <a:xfrm>
            <a:off x="380900" y="3570248"/>
            <a:ext cx="3656647" cy="2374900"/>
          </a:xfrm>
        </p:spPr>
        <p:txBody>
          <a:bodyPr>
            <a:normAutofit/>
          </a:bodyPr>
          <a:lstStyle>
            <a:lvl1pPr marL="0" indent="0">
              <a:buNone/>
              <a:defRPr sz="1200">
                <a:latin typeface="Forma DJR Micro" pitchFamily="2" charset="77"/>
              </a:defRPr>
            </a:lvl1pPr>
          </a:lstStyle>
          <a:p>
            <a:r>
              <a:rPr lang="en-US"/>
              <a:t>PICTURE</a:t>
            </a:r>
          </a:p>
        </p:txBody>
      </p:sp>
      <p:sp>
        <p:nvSpPr>
          <p:cNvPr id="31" name="Picture Placeholder 9">
            <a:extLst>
              <a:ext uri="{FF2B5EF4-FFF2-40B4-BE49-F238E27FC236}">
                <a16:creationId xmlns:a16="http://schemas.microsoft.com/office/drawing/2014/main" id="{37C3BD6A-17AB-8745-A3EC-6BDF2F557006}"/>
              </a:ext>
            </a:extLst>
          </p:cNvPr>
          <p:cNvSpPr>
            <a:spLocks noGrp="1"/>
          </p:cNvSpPr>
          <p:nvPr>
            <p:ph type="pic" sz="quarter" idx="30" hasCustomPrompt="1"/>
          </p:nvPr>
        </p:nvSpPr>
        <p:spPr>
          <a:xfrm>
            <a:off x="4206469" y="3570248"/>
            <a:ext cx="3782792" cy="2374900"/>
          </a:xfrm>
        </p:spPr>
        <p:txBody>
          <a:bodyPr>
            <a:normAutofit/>
          </a:bodyPr>
          <a:lstStyle>
            <a:lvl1pPr marL="0" indent="0">
              <a:buNone/>
              <a:defRPr sz="1200">
                <a:latin typeface="Forma DJR Micro" pitchFamily="2" charset="77"/>
              </a:defRPr>
            </a:lvl1pPr>
          </a:lstStyle>
          <a:p>
            <a:r>
              <a:rPr lang="en-US"/>
              <a:t>PICTURE</a:t>
            </a:r>
          </a:p>
        </p:txBody>
      </p:sp>
      <p:sp>
        <p:nvSpPr>
          <p:cNvPr id="32" name="Picture Placeholder 9">
            <a:extLst>
              <a:ext uri="{FF2B5EF4-FFF2-40B4-BE49-F238E27FC236}">
                <a16:creationId xmlns:a16="http://schemas.microsoft.com/office/drawing/2014/main" id="{AC257BD0-0D73-B846-BEC3-FBBF68E122AA}"/>
              </a:ext>
            </a:extLst>
          </p:cNvPr>
          <p:cNvSpPr>
            <a:spLocks noGrp="1"/>
          </p:cNvSpPr>
          <p:nvPr>
            <p:ph type="pic" sz="quarter" idx="31" hasCustomPrompt="1"/>
          </p:nvPr>
        </p:nvSpPr>
        <p:spPr>
          <a:xfrm>
            <a:off x="8151277" y="3570248"/>
            <a:ext cx="3656648" cy="2374900"/>
          </a:xfrm>
        </p:spPr>
        <p:txBody>
          <a:bodyPr>
            <a:normAutofit/>
          </a:bodyPr>
          <a:lstStyle>
            <a:lvl1pPr marL="0" indent="0">
              <a:buNone/>
              <a:defRPr sz="1200">
                <a:latin typeface="Forma DJR Micro" pitchFamily="2" charset="77"/>
              </a:defRPr>
            </a:lvl1pPr>
          </a:lstStyle>
          <a:p>
            <a:r>
              <a:rPr lang="en-US"/>
              <a:t>PICTURE</a:t>
            </a:r>
          </a:p>
        </p:txBody>
      </p:sp>
      <p:sp>
        <p:nvSpPr>
          <p:cNvPr id="21" name="Text Placeholder 2">
            <a:extLst>
              <a:ext uri="{FF2B5EF4-FFF2-40B4-BE49-F238E27FC236}">
                <a16:creationId xmlns:a16="http://schemas.microsoft.com/office/drawing/2014/main" id="{8831A00C-B09C-ED45-BA0A-35AAF06CA74B}"/>
              </a:ext>
            </a:extLst>
          </p:cNvPr>
          <p:cNvSpPr>
            <a:spLocks noGrp="1"/>
          </p:cNvSpPr>
          <p:nvPr>
            <p:ph type="body" sz="quarter" idx="32" hasCustomPrompt="1"/>
          </p:nvPr>
        </p:nvSpPr>
        <p:spPr>
          <a:xfrm>
            <a:off x="298164" y="2885636"/>
            <a:ext cx="3739385"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4" name="Text Placeholder 2">
            <a:extLst>
              <a:ext uri="{FF2B5EF4-FFF2-40B4-BE49-F238E27FC236}">
                <a16:creationId xmlns:a16="http://schemas.microsoft.com/office/drawing/2014/main" id="{B0E08CA4-D409-1947-8E8C-1D14F870344E}"/>
              </a:ext>
            </a:extLst>
          </p:cNvPr>
          <p:cNvSpPr>
            <a:spLocks noGrp="1"/>
          </p:cNvSpPr>
          <p:nvPr>
            <p:ph type="body" sz="quarter" idx="33" hasCustomPrompt="1"/>
          </p:nvPr>
        </p:nvSpPr>
        <p:spPr>
          <a:xfrm>
            <a:off x="4117139" y="2885636"/>
            <a:ext cx="3872120"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5" name="Text Placeholder 2">
            <a:extLst>
              <a:ext uri="{FF2B5EF4-FFF2-40B4-BE49-F238E27FC236}">
                <a16:creationId xmlns:a16="http://schemas.microsoft.com/office/drawing/2014/main" id="{09B4E0CA-9859-2545-A61D-D2919F059F83}"/>
              </a:ext>
            </a:extLst>
          </p:cNvPr>
          <p:cNvSpPr>
            <a:spLocks noGrp="1"/>
          </p:cNvSpPr>
          <p:nvPr>
            <p:ph type="body" sz="quarter" idx="34" hasCustomPrompt="1"/>
          </p:nvPr>
        </p:nvSpPr>
        <p:spPr>
          <a:xfrm>
            <a:off x="8055724" y="2885636"/>
            <a:ext cx="3752201"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6" name="Text Placeholder 2">
            <a:extLst>
              <a:ext uri="{FF2B5EF4-FFF2-40B4-BE49-F238E27FC236}">
                <a16:creationId xmlns:a16="http://schemas.microsoft.com/office/drawing/2014/main" id="{6A8BB5DF-893B-CD41-BDE9-8C4FA03BD45E}"/>
              </a:ext>
            </a:extLst>
          </p:cNvPr>
          <p:cNvSpPr>
            <a:spLocks noGrp="1"/>
          </p:cNvSpPr>
          <p:nvPr>
            <p:ph type="body" sz="quarter" idx="35" hasCustomPrompt="1"/>
          </p:nvPr>
        </p:nvSpPr>
        <p:spPr>
          <a:xfrm>
            <a:off x="298164" y="6073217"/>
            <a:ext cx="3739385"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7" name="Text Placeholder 2">
            <a:extLst>
              <a:ext uri="{FF2B5EF4-FFF2-40B4-BE49-F238E27FC236}">
                <a16:creationId xmlns:a16="http://schemas.microsoft.com/office/drawing/2014/main" id="{E157DC70-EF74-964B-A478-4FA6AB674EC9}"/>
              </a:ext>
            </a:extLst>
          </p:cNvPr>
          <p:cNvSpPr>
            <a:spLocks noGrp="1"/>
          </p:cNvSpPr>
          <p:nvPr>
            <p:ph type="body" sz="quarter" idx="36" hasCustomPrompt="1"/>
          </p:nvPr>
        </p:nvSpPr>
        <p:spPr>
          <a:xfrm>
            <a:off x="4117139" y="6073217"/>
            <a:ext cx="3872120"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
        <p:nvSpPr>
          <p:cNvPr id="28" name="Text Placeholder 2">
            <a:extLst>
              <a:ext uri="{FF2B5EF4-FFF2-40B4-BE49-F238E27FC236}">
                <a16:creationId xmlns:a16="http://schemas.microsoft.com/office/drawing/2014/main" id="{269B4A26-1B16-E144-BA12-5CB0D5000A95}"/>
              </a:ext>
            </a:extLst>
          </p:cNvPr>
          <p:cNvSpPr>
            <a:spLocks noGrp="1"/>
          </p:cNvSpPr>
          <p:nvPr>
            <p:ph type="body" sz="quarter" idx="37" hasCustomPrompt="1"/>
          </p:nvPr>
        </p:nvSpPr>
        <p:spPr>
          <a:xfrm>
            <a:off x="8055724" y="6073217"/>
            <a:ext cx="3752201" cy="434472"/>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a:t>
            </a:r>
          </a:p>
        </p:txBody>
      </p:sp>
    </p:spTree>
    <p:extLst>
      <p:ext uri="{BB962C8B-B14F-4D97-AF65-F5344CB8AC3E}">
        <p14:creationId xmlns:p14="http://schemas.microsoft.com/office/powerpoint/2010/main" val="1959712345"/>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p:spPr>
        <p:txBody>
          <a:bodyPr/>
          <a:lstStyle>
            <a:lvl1pPr marL="0" indent="0">
              <a:buNone/>
              <a:defRPr sz="1400"/>
            </a:lvl1pPr>
          </a:lstStyle>
          <a:p>
            <a:r>
              <a:rPr lang="en-US"/>
              <a:t>IMAGE</a:t>
            </a:r>
          </a:p>
        </p:txBody>
      </p:sp>
    </p:spTree>
    <p:extLst>
      <p:ext uri="{BB962C8B-B14F-4D97-AF65-F5344CB8AC3E}">
        <p14:creationId xmlns:p14="http://schemas.microsoft.com/office/powerpoint/2010/main" val="717428237"/>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7_Custom Layou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p:spPr>
        <p:txBody>
          <a:bodyPr/>
          <a:lstStyle>
            <a:lvl1pPr marL="0" indent="0">
              <a:buNone/>
              <a:defRPr sz="1400"/>
            </a:lvl1pPr>
          </a:lstStyle>
          <a:p>
            <a:r>
              <a:rPr lang="en-US"/>
              <a:t>IMAGE</a:t>
            </a:r>
          </a:p>
        </p:txBody>
      </p:sp>
      <p:sp>
        <p:nvSpPr>
          <p:cNvPr id="4" name="Rectangle 3">
            <a:extLst>
              <a:ext uri="{FF2B5EF4-FFF2-40B4-BE49-F238E27FC236}">
                <a16:creationId xmlns:a16="http://schemas.microsoft.com/office/drawing/2014/main" id="{07B19ED5-B37D-994C-BB5E-1532033EF1E0}"/>
              </a:ext>
            </a:extLst>
          </p:cNvPr>
          <p:cNvSpPr/>
          <p:nvPr userDrawn="1"/>
        </p:nvSpPr>
        <p:spPr>
          <a:xfrm>
            <a:off x="0" y="6024880"/>
            <a:ext cx="12188825" cy="833121"/>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749" y="6302969"/>
            <a:ext cx="11512846" cy="285793"/>
          </a:xfrm>
        </p:spPr>
        <p:txBody>
          <a:bodyPr/>
          <a:lstStyle>
            <a:lvl1pPr marL="0" indent="0">
              <a:buNone/>
              <a:defRPr sz="1799"/>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557535156"/>
      </p:ext>
    </p:extLst>
  </p:cSld>
  <p:clrMapOvr>
    <a:overrideClrMapping bg1="lt1" tx1="dk1" bg2="lt2" tx2="dk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6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380902" y="1478999"/>
            <a:ext cx="5623765" cy="3873586"/>
          </a:xfrm>
        </p:spPr>
        <p:txBody>
          <a:bodyPr>
            <a:normAutofit/>
          </a:bodyPr>
          <a:lstStyle>
            <a:lvl1pPr marL="0" indent="0">
              <a:buNone/>
              <a:defRPr sz="1200">
                <a:latin typeface="Forma DJR Micro" pitchFamily="2" charset="77"/>
              </a:defRPr>
            </a:lvl1pPr>
          </a:lstStyle>
          <a:p>
            <a:r>
              <a:rPr lang="en-US"/>
              <a:t>PICTURE</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192360" y="1478999"/>
            <a:ext cx="5623765" cy="3873586"/>
          </a:xfrm>
        </p:spPr>
        <p:txBody>
          <a:bodyPr>
            <a:normAutofit/>
          </a:bodyPr>
          <a:lstStyle>
            <a:lvl1pPr marL="0" indent="0">
              <a:buNone/>
              <a:defRPr sz="1200">
                <a:latin typeface="Forma DJR Micro" pitchFamily="2" charset="77"/>
              </a:defRPr>
            </a:lvl1pPr>
          </a:lstStyle>
          <a:p>
            <a:r>
              <a:rPr lang="en-US"/>
              <a:t>PICTURE</a:t>
            </a:r>
          </a:p>
        </p:txBody>
      </p:sp>
      <p:sp>
        <p:nvSpPr>
          <p:cNvPr id="10" name="Text Placeholder 2">
            <a:extLst>
              <a:ext uri="{FF2B5EF4-FFF2-40B4-BE49-F238E27FC236}">
                <a16:creationId xmlns:a16="http://schemas.microsoft.com/office/drawing/2014/main" id="{5C923596-919A-7441-AA51-69FC3833C742}"/>
              </a:ext>
            </a:extLst>
          </p:cNvPr>
          <p:cNvSpPr>
            <a:spLocks noGrp="1"/>
          </p:cNvSpPr>
          <p:nvPr>
            <p:ph type="body" sz="quarter" idx="28" hasCustomPrompt="1"/>
          </p:nvPr>
        </p:nvSpPr>
        <p:spPr>
          <a:xfrm>
            <a:off x="290187" y="5476463"/>
            <a:ext cx="570593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1" name="Text Placeholder 2">
            <a:extLst>
              <a:ext uri="{FF2B5EF4-FFF2-40B4-BE49-F238E27FC236}">
                <a16:creationId xmlns:a16="http://schemas.microsoft.com/office/drawing/2014/main" id="{29DA0C22-88D1-9442-BB5C-B2BC74977996}"/>
              </a:ext>
            </a:extLst>
          </p:cNvPr>
          <p:cNvSpPr>
            <a:spLocks noGrp="1"/>
          </p:cNvSpPr>
          <p:nvPr>
            <p:ph type="body" sz="quarter" idx="29" hasCustomPrompt="1"/>
          </p:nvPr>
        </p:nvSpPr>
        <p:spPr>
          <a:xfrm>
            <a:off x="6091270" y="5476463"/>
            <a:ext cx="5705937"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Tree>
    <p:extLst>
      <p:ext uri="{BB962C8B-B14F-4D97-AF65-F5344CB8AC3E}">
        <p14:creationId xmlns:p14="http://schemas.microsoft.com/office/powerpoint/2010/main" val="788939622"/>
      </p:ext>
    </p:extLst>
  </p:cSld>
  <p:clrMapOvr>
    <a:overrideClrMapping bg1="lt1" tx1="dk1" bg2="lt2" tx2="dk2" accent1="accent1" accent2="accent2" accent3="accent3" accent4="accent4" accent5="accent5" accent6="accent6" hlink="hlink" folHlink="folHlink"/>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5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80901" y="167640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185829" y="167640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F634DE7E-7B65-5B40-9494-061C0E98FF61}"/>
              </a:ext>
            </a:extLst>
          </p:cNvPr>
          <p:cNvSpPr>
            <a:spLocks noGrp="1"/>
          </p:cNvSpPr>
          <p:nvPr>
            <p:ph type="body" sz="quarter" idx="26" hasCustomPrompt="1"/>
          </p:nvPr>
        </p:nvSpPr>
        <p:spPr>
          <a:xfrm>
            <a:off x="298372" y="1755411"/>
            <a:ext cx="5706295" cy="3426189"/>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a:t>
            </a:r>
          </a:p>
        </p:txBody>
      </p:sp>
      <p:sp>
        <p:nvSpPr>
          <p:cNvPr id="15" name="Text Placeholder 3">
            <a:extLst>
              <a:ext uri="{FF2B5EF4-FFF2-40B4-BE49-F238E27FC236}">
                <a16:creationId xmlns:a16="http://schemas.microsoft.com/office/drawing/2014/main" id="{AF65DF59-4ED8-1A4F-8577-588DE2DF7923}"/>
              </a:ext>
            </a:extLst>
          </p:cNvPr>
          <p:cNvSpPr>
            <a:spLocks noGrp="1"/>
          </p:cNvSpPr>
          <p:nvPr>
            <p:ph type="body" sz="quarter" idx="27" hasCustomPrompt="1"/>
          </p:nvPr>
        </p:nvSpPr>
        <p:spPr>
          <a:xfrm>
            <a:off x="6087197" y="1755411"/>
            <a:ext cx="5706295" cy="3426188"/>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Aliquam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nisi vitae </a:t>
            </a:r>
            <a:r>
              <a:rPr lang="en-US" sz="1799" err="1">
                <a:solidFill>
                  <a:schemeClr val="tx1"/>
                </a:solidFill>
                <a:latin typeface="Forma DJR Micro" pitchFamily="2" charset="77"/>
              </a:rPr>
              <a:t>risus</a:t>
            </a:r>
            <a:r>
              <a:rPr lang="en-US" sz="1799">
                <a:solidFill>
                  <a:schemeClr val="tx1"/>
                </a:solidFill>
                <a:latin typeface="Forma DJR Micro" pitchFamily="2" charset="77"/>
              </a:rPr>
              <a:t> </a:t>
            </a:r>
            <a:r>
              <a:rPr lang="en-US" sz="1799" err="1">
                <a:solidFill>
                  <a:schemeClr val="tx1"/>
                </a:solidFill>
                <a:latin typeface="Forma DJR Micro" pitchFamily="2" charset="77"/>
              </a:rPr>
              <a:t>rhoncus</a:t>
            </a:r>
            <a:r>
              <a:rPr lang="en-US" sz="1799">
                <a:solidFill>
                  <a:schemeClr val="tx1"/>
                </a:solidFill>
                <a:latin typeface="Forma DJR Micro" pitchFamily="2" charset="77"/>
              </a:rPr>
              <a:t> tie tie tie </a:t>
            </a:r>
            <a:r>
              <a:rPr lang="en-US" sz="1799" err="1">
                <a:solidFill>
                  <a:schemeClr val="tx1"/>
                </a:solidFill>
                <a:latin typeface="Forma DJR Micro" pitchFamily="2" charset="77"/>
              </a:rPr>
              <a:t>condim</a:t>
            </a:r>
            <a:r>
              <a:rPr lang="en-US" sz="1799">
                <a:solidFill>
                  <a:schemeClr val="tx1"/>
                </a:solidFill>
                <a:latin typeface="Forma DJR Micro" pitchFamily="2" charset="77"/>
              </a:rPr>
              <a:t> </a:t>
            </a:r>
            <a:r>
              <a:rPr lang="en-US" sz="1799" err="1">
                <a:solidFill>
                  <a:schemeClr val="tx1"/>
                </a:solidFill>
                <a:latin typeface="Forma DJR Micro" pitchFamily="2" charset="77"/>
              </a:rPr>
              <a:t>entum</a:t>
            </a:r>
            <a:r>
              <a:rPr lang="en-US" sz="1799">
                <a:solidFill>
                  <a:schemeClr val="tx1"/>
                </a:solidFill>
                <a:latin typeface="Forma DJR Micro" pitchFamily="2" charset="77"/>
              </a:rPr>
              <a:t>. </a:t>
            </a:r>
          </a:p>
        </p:txBody>
      </p:sp>
    </p:spTree>
    <p:extLst>
      <p:ext uri="{BB962C8B-B14F-4D97-AF65-F5344CB8AC3E}">
        <p14:creationId xmlns:p14="http://schemas.microsoft.com/office/powerpoint/2010/main" val="3846429006"/>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8_Two Content">
    <p:bg>
      <p:bgRef idx="1001">
        <a:schemeClr val="bg1"/>
      </p:bgRef>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D4C0E55-CAB4-9440-9A8D-34F1724B93F4}"/>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1" name="Slide Number Placeholder 6">
            <a:extLst>
              <a:ext uri="{FF2B5EF4-FFF2-40B4-BE49-F238E27FC236}">
                <a16:creationId xmlns:a16="http://schemas.microsoft.com/office/drawing/2014/main" id="{598F8B6A-0691-B149-B35B-6A9FCC888D54}"/>
              </a:ext>
            </a:extLst>
          </p:cNvPr>
          <p:cNvSpPr txBox="1">
            <a:spLocks/>
          </p:cNvSpPr>
          <p:nvPr userDrawn="1"/>
        </p:nvSpPr>
        <p:spPr>
          <a:xfrm>
            <a:off x="304721" y="6412401"/>
            <a:ext cx="4570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0</a:t>
            </a:r>
            <a:fld id="{7EAD36D4-32FF-544B-9EC2-1F035E0F636E}" type="slidenum">
              <a:rPr lang="en-US" sz="1000" smtClean="0">
                <a:latin typeface="Forma DJR Deck" pitchFamily="2" charset="77"/>
              </a:rPr>
              <a:pPr/>
              <a:t>‹#›</a:t>
            </a:fld>
            <a:endParaRPr lang="en-US" sz="1000">
              <a:latin typeface="Forma DJR Deck" pitchFamily="2" charset="77"/>
            </a:endParaRPr>
          </a:p>
        </p:txBody>
      </p:sp>
      <p:sp>
        <p:nvSpPr>
          <p:cNvPr id="32" name="Date Placeholder 4">
            <a:extLst>
              <a:ext uri="{FF2B5EF4-FFF2-40B4-BE49-F238E27FC236}">
                <a16:creationId xmlns:a16="http://schemas.microsoft.com/office/drawing/2014/main" id="{B3664540-7415-3541-9173-E0EF3B351B1A}"/>
              </a:ext>
            </a:extLst>
          </p:cNvPr>
          <p:cNvSpPr txBox="1">
            <a:spLocks/>
          </p:cNvSpPr>
          <p:nvPr userDrawn="1"/>
        </p:nvSpPr>
        <p:spPr>
          <a:xfrm>
            <a:off x="621161" y="6412400"/>
            <a:ext cx="29124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latin typeface="Forma DJR Deck" pitchFamily="2" charset="77"/>
              </a:rPr>
              <a:t>Section Title</a:t>
            </a:r>
          </a:p>
        </p:txBody>
      </p:sp>
      <p:cxnSp>
        <p:nvCxnSpPr>
          <p:cNvPr id="33" name="Straight Connector 32">
            <a:extLst>
              <a:ext uri="{FF2B5EF4-FFF2-40B4-BE49-F238E27FC236}">
                <a16:creationId xmlns:a16="http://schemas.microsoft.com/office/drawing/2014/main" id="{655B466E-E144-2346-AA65-9DA648DC1604}"/>
              </a:ext>
            </a:extLst>
          </p:cNvPr>
          <p:cNvCxnSpPr>
            <a:cxnSpLocks/>
          </p:cNvCxnSpPr>
          <p:nvPr userDrawn="1"/>
        </p:nvCxnSpPr>
        <p:spPr>
          <a:xfrm>
            <a:off x="380901" y="167640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E0F3C0-F09B-1E40-AF0C-807DD78454C2}"/>
              </a:ext>
            </a:extLst>
          </p:cNvPr>
          <p:cNvCxnSpPr>
            <a:cxnSpLocks/>
          </p:cNvCxnSpPr>
          <p:nvPr userDrawn="1"/>
        </p:nvCxnSpPr>
        <p:spPr>
          <a:xfrm>
            <a:off x="6185829" y="167640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239421-CD64-0140-8642-E6425C01614E}"/>
              </a:ext>
            </a:extLst>
          </p:cNvPr>
          <p:cNvCxnSpPr>
            <a:cxnSpLocks/>
          </p:cNvCxnSpPr>
          <p:nvPr userDrawn="1"/>
        </p:nvCxnSpPr>
        <p:spPr>
          <a:xfrm>
            <a:off x="380901" y="423672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34CF4AA-87D4-DA4B-8C96-2EEE1FE8E73F}"/>
              </a:ext>
            </a:extLst>
          </p:cNvPr>
          <p:cNvCxnSpPr>
            <a:cxnSpLocks/>
          </p:cNvCxnSpPr>
          <p:nvPr userDrawn="1"/>
        </p:nvCxnSpPr>
        <p:spPr>
          <a:xfrm>
            <a:off x="6185829" y="4236720"/>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B57620E8-EA6A-154A-8C7D-9576247C8D40}"/>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42" name="Text Placeholder 3">
            <a:extLst>
              <a:ext uri="{FF2B5EF4-FFF2-40B4-BE49-F238E27FC236}">
                <a16:creationId xmlns:a16="http://schemas.microsoft.com/office/drawing/2014/main" id="{1548C29C-9FEC-5647-9B95-0F3145EDBC0E}"/>
              </a:ext>
            </a:extLst>
          </p:cNvPr>
          <p:cNvSpPr>
            <a:spLocks noGrp="1"/>
          </p:cNvSpPr>
          <p:nvPr>
            <p:ph type="body" sz="quarter" idx="26" hasCustomPrompt="1"/>
          </p:nvPr>
        </p:nvSpPr>
        <p:spPr>
          <a:xfrm>
            <a:off x="298372" y="1755411"/>
            <a:ext cx="5706295" cy="165098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endParaRPr lang="en-US" sz="1799">
              <a:solidFill>
                <a:schemeClr val="tx1"/>
              </a:solidFill>
              <a:latin typeface="Forma DJR Micro" pitchFamily="2" charset="77"/>
            </a:endParaRPr>
          </a:p>
        </p:txBody>
      </p:sp>
      <p:sp>
        <p:nvSpPr>
          <p:cNvPr id="43" name="Text Placeholder 3">
            <a:extLst>
              <a:ext uri="{FF2B5EF4-FFF2-40B4-BE49-F238E27FC236}">
                <a16:creationId xmlns:a16="http://schemas.microsoft.com/office/drawing/2014/main" id="{1F94DA3F-DC0F-B445-9705-F1AA1DC48EA6}"/>
              </a:ext>
            </a:extLst>
          </p:cNvPr>
          <p:cNvSpPr>
            <a:spLocks noGrp="1"/>
          </p:cNvSpPr>
          <p:nvPr>
            <p:ph type="body" sz="quarter" idx="27" hasCustomPrompt="1"/>
          </p:nvPr>
        </p:nvSpPr>
        <p:spPr>
          <a:xfrm>
            <a:off x="6104806" y="1755411"/>
            <a:ext cx="5706295" cy="165098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endParaRPr lang="en-US" sz="1799">
              <a:solidFill>
                <a:schemeClr val="tx1"/>
              </a:solidFill>
              <a:latin typeface="Forma DJR Micro" pitchFamily="2" charset="77"/>
            </a:endParaRPr>
          </a:p>
        </p:txBody>
      </p:sp>
      <p:sp>
        <p:nvSpPr>
          <p:cNvPr id="46" name="Text Placeholder 3">
            <a:extLst>
              <a:ext uri="{FF2B5EF4-FFF2-40B4-BE49-F238E27FC236}">
                <a16:creationId xmlns:a16="http://schemas.microsoft.com/office/drawing/2014/main" id="{4FD18BE8-323C-B247-BCAE-A8B573902EB9}"/>
              </a:ext>
            </a:extLst>
          </p:cNvPr>
          <p:cNvSpPr>
            <a:spLocks noGrp="1"/>
          </p:cNvSpPr>
          <p:nvPr>
            <p:ph type="body" sz="quarter" idx="28" hasCustomPrompt="1"/>
          </p:nvPr>
        </p:nvSpPr>
        <p:spPr>
          <a:xfrm>
            <a:off x="298372" y="4338983"/>
            <a:ext cx="5706295" cy="165098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endParaRPr lang="en-US" sz="1799">
              <a:solidFill>
                <a:schemeClr val="tx1"/>
              </a:solidFill>
              <a:latin typeface="Forma DJR Micro" pitchFamily="2" charset="77"/>
            </a:endParaRPr>
          </a:p>
        </p:txBody>
      </p:sp>
      <p:sp>
        <p:nvSpPr>
          <p:cNvPr id="47" name="Text Placeholder 3">
            <a:extLst>
              <a:ext uri="{FF2B5EF4-FFF2-40B4-BE49-F238E27FC236}">
                <a16:creationId xmlns:a16="http://schemas.microsoft.com/office/drawing/2014/main" id="{AC8A7A4D-DD06-3B42-A2DD-BDAED872376C}"/>
              </a:ext>
            </a:extLst>
          </p:cNvPr>
          <p:cNvSpPr>
            <a:spLocks noGrp="1"/>
          </p:cNvSpPr>
          <p:nvPr>
            <p:ph type="body" sz="quarter" idx="29" hasCustomPrompt="1"/>
          </p:nvPr>
        </p:nvSpPr>
        <p:spPr>
          <a:xfrm>
            <a:off x="6104806" y="4338983"/>
            <a:ext cx="5706295" cy="165098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r>
              <a:rPr lang="en-US" sz="1799" err="1">
                <a:solidFill>
                  <a:schemeClr val="tx1"/>
                </a:solidFill>
                <a:latin typeface="Forma DJR Micro" pitchFamily="2" charset="77"/>
              </a:rPr>
              <a:t>Phasellus</a:t>
            </a:r>
            <a:r>
              <a:rPr lang="en-US" sz="1799">
                <a:solidFill>
                  <a:schemeClr val="tx1"/>
                </a:solidFill>
                <a:latin typeface="Forma DJR Micro" pitchFamily="2" charset="77"/>
              </a:rPr>
              <a:t> in </a:t>
            </a:r>
            <a:r>
              <a:rPr lang="en-US" sz="1799" err="1">
                <a:solidFill>
                  <a:schemeClr val="tx1"/>
                </a:solidFill>
                <a:latin typeface="Forma DJR Micro" pitchFamily="2" charset="77"/>
              </a:rPr>
              <a:t>hendrerit</a:t>
            </a:r>
            <a:r>
              <a:rPr lang="en-US" sz="1799">
                <a:solidFill>
                  <a:schemeClr val="tx1"/>
                </a:solidFill>
                <a:latin typeface="Forma DJR Micro" pitchFamily="2" charset="77"/>
              </a:rPr>
              <a:t> magna, a </a:t>
            </a:r>
            <a:r>
              <a:rPr lang="en-US" sz="1799" err="1">
                <a:solidFill>
                  <a:schemeClr val="tx1"/>
                </a:solidFill>
                <a:latin typeface="Forma DJR Micro" pitchFamily="2" charset="77"/>
              </a:rPr>
              <a:t>accumsan</a:t>
            </a:r>
            <a:r>
              <a:rPr lang="en-US" sz="1799">
                <a:solidFill>
                  <a:schemeClr val="tx1"/>
                </a:solidFill>
                <a:latin typeface="Forma DJR Micro" pitchFamily="2" charset="77"/>
              </a:rPr>
              <a:t> </a:t>
            </a:r>
            <a:r>
              <a:rPr lang="en-US" sz="1799" err="1">
                <a:solidFill>
                  <a:schemeClr val="tx1"/>
                </a:solidFill>
                <a:latin typeface="Forma DJR Micro" pitchFamily="2" charset="77"/>
              </a:rPr>
              <a:t>velit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endParaRPr lang="en-US" sz="1799">
              <a:solidFill>
                <a:schemeClr val="tx1"/>
              </a:solidFill>
              <a:latin typeface="Forma DJR Micro" pitchFamily="2" charset="77"/>
            </a:endParaRPr>
          </a:p>
        </p:txBody>
      </p:sp>
    </p:spTree>
    <p:extLst>
      <p:ext uri="{BB962C8B-B14F-4D97-AF65-F5344CB8AC3E}">
        <p14:creationId xmlns:p14="http://schemas.microsoft.com/office/powerpoint/2010/main" val="3983932728"/>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6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1"/>
            <a:ext cx="12188825" cy="1295399"/>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54851"/>
            <a:ext cx="5412213" cy="744483"/>
          </a:xfrm>
        </p:spPr>
        <p:txBody>
          <a:bodyPr>
            <a:noAutofit/>
          </a:bodyPr>
          <a:lstStyle>
            <a:lvl1pPr>
              <a:defRPr sz="5998">
                <a:latin typeface="Forma DJR Display" pitchFamily="2" charset="77"/>
              </a:defRPr>
            </a:lvl1pPr>
          </a:lstStyle>
          <a:p>
            <a:r>
              <a:rPr lang="en-US"/>
              <a:t>Title of Section</a:t>
            </a:r>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20" name="Text Placeholder 3">
            <a:extLst>
              <a:ext uri="{FF2B5EF4-FFF2-40B4-BE49-F238E27FC236}">
                <a16:creationId xmlns:a16="http://schemas.microsoft.com/office/drawing/2014/main" id="{6FCA18D9-D923-494C-B37B-B15DC3DB8BEE}"/>
              </a:ext>
            </a:extLst>
          </p:cNvPr>
          <p:cNvSpPr>
            <a:spLocks noGrp="1"/>
          </p:cNvSpPr>
          <p:nvPr>
            <p:ph type="body" sz="quarter" idx="26" hasCustomPrompt="1"/>
          </p:nvPr>
        </p:nvSpPr>
        <p:spPr>
          <a:xfrm>
            <a:off x="298372" y="2492968"/>
            <a:ext cx="5706295" cy="2170472"/>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p>
        </p:txBody>
      </p:sp>
      <p:sp>
        <p:nvSpPr>
          <p:cNvPr id="21" name="Text Placeholder 3">
            <a:extLst>
              <a:ext uri="{FF2B5EF4-FFF2-40B4-BE49-F238E27FC236}">
                <a16:creationId xmlns:a16="http://schemas.microsoft.com/office/drawing/2014/main" id="{D741CCC6-FF3D-FE48-978B-659232CB3E32}"/>
              </a:ext>
            </a:extLst>
          </p:cNvPr>
          <p:cNvSpPr>
            <a:spLocks noGrp="1"/>
          </p:cNvSpPr>
          <p:nvPr>
            <p:ph type="body" sz="quarter" idx="27" hasCustomPrompt="1"/>
          </p:nvPr>
        </p:nvSpPr>
        <p:spPr>
          <a:xfrm>
            <a:off x="6087197" y="2492968"/>
            <a:ext cx="5706295" cy="2170472"/>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Morbi </a:t>
            </a:r>
            <a:r>
              <a:rPr lang="en-US" sz="1799" err="1">
                <a:solidFill>
                  <a:schemeClr val="tx1"/>
                </a:solidFill>
                <a:latin typeface="Forma DJR Micro" pitchFamily="2" charset="77"/>
              </a:rPr>
              <a:t>aliquam</a:t>
            </a:r>
            <a:r>
              <a:rPr lang="en-US" sz="1799">
                <a:solidFill>
                  <a:schemeClr val="tx1"/>
                </a:solidFill>
                <a:latin typeface="Forma DJR Micro" pitchFamily="2" charset="77"/>
              </a:rPr>
              <a:t> magna </a:t>
            </a:r>
            <a:r>
              <a:rPr lang="en-US" sz="1799" err="1">
                <a:solidFill>
                  <a:schemeClr val="tx1"/>
                </a:solidFill>
                <a:latin typeface="Forma DJR Micro" pitchFamily="2" charset="77"/>
              </a:rPr>
              <a:t>eu</a:t>
            </a:r>
            <a:r>
              <a:rPr lang="en-US" sz="1799">
                <a:solidFill>
                  <a:schemeClr val="tx1"/>
                </a:solidFill>
                <a:latin typeface="Forma DJR Micro" pitchFamily="2" charset="77"/>
              </a:rPr>
              <a:t> </a:t>
            </a:r>
            <a:r>
              <a:rPr lang="en-US" sz="1799" err="1">
                <a:solidFill>
                  <a:schemeClr val="tx1"/>
                </a:solidFill>
                <a:latin typeface="Forma DJR Micro" pitchFamily="2" charset="77"/>
              </a:rPr>
              <a:t>metus</a:t>
            </a:r>
            <a:r>
              <a:rPr lang="en-US" sz="1799">
                <a:solidFill>
                  <a:schemeClr val="tx1"/>
                </a:solidFill>
                <a:latin typeface="Forma DJR Micro" pitchFamily="2" charset="77"/>
              </a:rPr>
              <a:t> </a:t>
            </a:r>
            <a:r>
              <a:rPr lang="en-US" sz="1799" err="1">
                <a:solidFill>
                  <a:schemeClr val="tx1"/>
                </a:solidFill>
                <a:latin typeface="Forma DJR Micro" pitchFamily="2" charset="77"/>
              </a:rPr>
              <a:t>molestie</a:t>
            </a:r>
            <a:r>
              <a:rPr lang="en-US" sz="1799">
                <a:solidFill>
                  <a:schemeClr val="tx1"/>
                </a:solidFill>
                <a:latin typeface="Forma DJR Micro" pitchFamily="2" charset="77"/>
              </a:rPr>
              <a:t> </a:t>
            </a:r>
            <a:r>
              <a:rPr lang="en-US" sz="1799" err="1">
                <a:solidFill>
                  <a:schemeClr val="tx1"/>
                </a:solidFill>
                <a:latin typeface="Forma DJR Micro" pitchFamily="2" charset="77"/>
              </a:rPr>
              <a:t>fringilla</a:t>
            </a:r>
            <a:r>
              <a:rPr lang="en-US" sz="1799">
                <a:solidFill>
                  <a:schemeClr val="tx1"/>
                </a:solidFill>
                <a:latin typeface="Forma DJR Micro" pitchFamily="2" charset="77"/>
              </a:rPr>
              <a:t>. </a:t>
            </a:r>
            <a:r>
              <a:rPr lang="en-US" sz="1799" err="1">
                <a:solidFill>
                  <a:schemeClr val="tx1"/>
                </a:solidFill>
                <a:latin typeface="Forma DJR Micro" pitchFamily="2" charset="77"/>
              </a:rPr>
              <a:t>Suspendisse</a:t>
            </a:r>
            <a:r>
              <a:rPr lang="en-US" sz="1799">
                <a:solidFill>
                  <a:schemeClr val="tx1"/>
                </a:solidFill>
                <a:latin typeface="Forma DJR Micro" pitchFamily="2" charset="77"/>
              </a:rPr>
              <a:t> </a:t>
            </a:r>
            <a:r>
              <a:rPr lang="en-US" sz="1799" err="1">
                <a:solidFill>
                  <a:schemeClr val="tx1"/>
                </a:solidFill>
                <a:latin typeface="Forma DJR Micro" pitchFamily="2" charset="77"/>
              </a:rPr>
              <a:t>leo</a:t>
            </a:r>
            <a:r>
              <a:rPr lang="en-US" sz="1799">
                <a:solidFill>
                  <a:schemeClr val="tx1"/>
                </a:solidFill>
                <a:latin typeface="Forma DJR Micro" pitchFamily="2" charset="77"/>
              </a:rPr>
              <a:t> </a:t>
            </a:r>
            <a:r>
              <a:rPr lang="en-US" sz="1799" err="1">
                <a:solidFill>
                  <a:schemeClr val="tx1"/>
                </a:solidFill>
                <a:latin typeface="Forma DJR Micro" pitchFamily="2" charset="77"/>
              </a:rPr>
              <a:t>erat</a:t>
            </a:r>
            <a:r>
              <a:rPr lang="en-US" sz="1799">
                <a:solidFill>
                  <a:schemeClr val="tx1"/>
                </a:solidFill>
                <a:latin typeface="Forma DJR Micro" pitchFamily="2" charset="77"/>
              </a:rPr>
              <a:t>, </a:t>
            </a:r>
            <a:r>
              <a:rPr lang="en-US" sz="1799" err="1">
                <a:solidFill>
                  <a:schemeClr val="tx1"/>
                </a:solidFill>
                <a:latin typeface="Forma DJR Micro" pitchFamily="2" charset="77"/>
              </a:rPr>
              <a:t>condimentum</a:t>
            </a:r>
            <a:r>
              <a:rPr lang="en-US" sz="1799">
                <a:solidFill>
                  <a:schemeClr val="tx1"/>
                </a:solidFill>
                <a:latin typeface="Forma DJR Micro" pitchFamily="2" charset="77"/>
              </a:rPr>
              <a:t> </a:t>
            </a:r>
            <a:r>
              <a:rPr lang="en-US" sz="1799" err="1">
                <a:solidFill>
                  <a:schemeClr val="tx1"/>
                </a:solidFill>
                <a:latin typeface="Forma DJR Micro" pitchFamily="2" charset="77"/>
              </a:rPr>
              <a:t>sed</a:t>
            </a:r>
            <a:r>
              <a:rPr lang="en-US" sz="1799">
                <a:solidFill>
                  <a:schemeClr val="tx1"/>
                </a:solidFill>
                <a:latin typeface="Forma DJR Micro" pitchFamily="2" charset="77"/>
              </a:rPr>
              <a:t> </a:t>
            </a:r>
            <a:r>
              <a:rPr lang="en-US" sz="1799" err="1">
                <a:solidFill>
                  <a:schemeClr val="tx1"/>
                </a:solidFill>
                <a:latin typeface="Forma DJR Micro" pitchFamily="2" charset="77"/>
              </a:rPr>
              <a:t>eros</a:t>
            </a:r>
            <a:r>
              <a:rPr lang="en-US" sz="1799">
                <a:solidFill>
                  <a:schemeClr val="tx1"/>
                </a:solidFill>
                <a:latin typeface="Forma DJR Micro" pitchFamily="2" charset="77"/>
              </a:rPr>
              <a:t> in, vestibulum </a:t>
            </a:r>
            <a:r>
              <a:rPr lang="en-US" sz="1799" err="1">
                <a:solidFill>
                  <a:schemeClr val="tx1"/>
                </a:solidFill>
                <a:latin typeface="Forma DJR Micro" pitchFamily="2" charset="77"/>
              </a:rPr>
              <a:t>tincidunt</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 </a:t>
            </a:r>
          </a:p>
        </p:txBody>
      </p:sp>
      <p:sp>
        <p:nvSpPr>
          <p:cNvPr id="16" name="Rectangle 15">
            <a:extLst>
              <a:ext uri="{FF2B5EF4-FFF2-40B4-BE49-F238E27FC236}">
                <a16:creationId xmlns:a16="http://schemas.microsoft.com/office/drawing/2014/main" id="{1E43C2B4-9830-CE46-A39E-B560CDCB4753}"/>
              </a:ext>
            </a:extLst>
          </p:cNvPr>
          <p:cNvSpPr/>
          <p:nvPr userDrawn="1"/>
        </p:nvSpPr>
        <p:spPr>
          <a:xfrm>
            <a:off x="0" y="1295400"/>
            <a:ext cx="12188825" cy="889001"/>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603967"/>
            <a:ext cx="11512846" cy="285793"/>
          </a:xfrm>
        </p:spPr>
        <p:txBody>
          <a:bodyPr/>
          <a:lstStyle>
            <a:lvl1pPr marL="0" indent="0">
              <a:buNone/>
              <a:defRPr sz="1799"/>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61626516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7712" y="304801"/>
            <a:ext cx="1011672"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441" y="304801"/>
            <a:ext cx="9649486"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325871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1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6094413" cy="6858000"/>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271727"/>
            <a:ext cx="5412213" cy="5861015"/>
          </a:xfrm>
        </p:spPr>
        <p:txBody>
          <a:bodyPr anchor="t" anchorCtr="0">
            <a:noAutofit/>
          </a:bodyPr>
          <a:lstStyle>
            <a:lvl1pPr>
              <a:defRPr sz="5998">
                <a:latin typeface="Forma DJR Display" pitchFamily="2" charset="77"/>
              </a:defRPr>
            </a:lvl1pPr>
          </a:lstStyle>
          <a:p>
            <a:r>
              <a:rPr lang="en-US">
                <a:latin typeface="Forma DJR Display" pitchFamily="2" charset="77"/>
                <a:cs typeface="Aktiv Grotesk Cd Trial" panose="020B0506020203020204" pitchFamily="34" charset="77"/>
              </a:rPr>
              <a:t>Shout out some text from the body, quote. Lorem ipsum dolor sit </a:t>
            </a:r>
            <a:r>
              <a:rPr lang="en-US" err="1">
                <a:latin typeface="Forma DJR Display" pitchFamily="2" charset="77"/>
                <a:cs typeface="Aktiv Grotesk Cd Trial" panose="020B0506020203020204" pitchFamily="34" charset="77"/>
              </a:rPr>
              <a:t>amet</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consectetur</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adipiscing</a:t>
            </a:r>
            <a:r>
              <a:rPr lang="en-US">
                <a:latin typeface="Forma DJR Display" pitchFamily="2" charset="77"/>
                <a:cs typeface="Aktiv Grotesk Cd Trial" panose="020B0506020203020204" pitchFamily="34" charset="77"/>
              </a:rPr>
              <a:t> </a:t>
            </a:r>
            <a:r>
              <a:rPr lang="en-US" err="1">
                <a:latin typeface="Forma DJR Display" pitchFamily="2" charset="77"/>
                <a:cs typeface="Aktiv Grotesk Cd Trial" panose="020B0506020203020204" pitchFamily="34" charset="77"/>
              </a:rPr>
              <a:t>elit</a:t>
            </a:r>
            <a:r>
              <a:rPr lang="en-US">
                <a:latin typeface="Forma DJR Display" pitchFamily="2" charset="77"/>
                <a:cs typeface="Aktiv Grotesk Cd Trial" panose="020B0506020203020204" pitchFamily="34" charset="77"/>
              </a:rPr>
              <a:t>.</a:t>
            </a:r>
            <a:endParaRPr lang="en-US"/>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5135" y="391161"/>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22E0351F-4ABB-6B4D-AFE4-1B17A9549F31}"/>
              </a:ext>
            </a:extLst>
          </p:cNvPr>
          <p:cNvSpPr>
            <a:spLocks noGrp="1"/>
          </p:cNvSpPr>
          <p:nvPr>
            <p:ph type="body" sz="quarter" idx="27" hasCustomPrompt="1"/>
          </p:nvPr>
        </p:nvSpPr>
        <p:spPr>
          <a:xfrm>
            <a:off x="6246502" y="493711"/>
            <a:ext cx="5706295" cy="1765216"/>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5135" y="2459244"/>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50F71584-779F-9547-A135-1F7546EB252B}"/>
              </a:ext>
            </a:extLst>
          </p:cNvPr>
          <p:cNvSpPr>
            <a:spLocks noGrp="1"/>
          </p:cNvSpPr>
          <p:nvPr>
            <p:ph type="body" sz="quarter" idx="28" hasCustomPrompt="1"/>
          </p:nvPr>
        </p:nvSpPr>
        <p:spPr>
          <a:xfrm>
            <a:off x="6246502" y="2561794"/>
            <a:ext cx="5706295" cy="1765216"/>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5135" y="4535872"/>
            <a:ext cx="562376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ED8F9BCE-2444-CC4C-8709-9F1DC84163D8}"/>
              </a:ext>
            </a:extLst>
          </p:cNvPr>
          <p:cNvSpPr>
            <a:spLocks noGrp="1"/>
          </p:cNvSpPr>
          <p:nvPr>
            <p:ph type="body" sz="quarter" idx="29" hasCustomPrompt="1"/>
          </p:nvPr>
        </p:nvSpPr>
        <p:spPr>
          <a:xfrm>
            <a:off x="6246502" y="4638422"/>
            <a:ext cx="5706295" cy="1765216"/>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sz="1799"/>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TITLE</a:t>
            </a:r>
          </a:p>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799">
                <a:solidFill>
                  <a:schemeClr val="tx1"/>
                </a:solidFill>
                <a:latin typeface="Forma DJR Micro" pitchFamily="2" charset="77"/>
                <a:cs typeface="Aktiv Grotesk Cd Trial" panose="020B0506020203020204" pitchFamily="34" charset="77"/>
              </a:rPr>
              <a:t>If there is smaller text that would go here. </a:t>
            </a:r>
            <a:r>
              <a:rPr lang="en-US" sz="1799">
                <a:solidFill>
                  <a:schemeClr val="tx1"/>
                </a:solidFill>
                <a:latin typeface="Forma DJR Micro" pitchFamily="2" charset="77"/>
              </a:rPr>
              <a:t>Lorem ipsum dolor sit </a:t>
            </a:r>
            <a:r>
              <a:rPr lang="en-US" sz="1799" err="1">
                <a:solidFill>
                  <a:schemeClr val="tx1"/>
                </a:solidFill>
                <a:latin typeface="Forma DJR Micro" pitchFamily="2" charset="77"/>
              </a:rPr>
              <a:t>amet</a:t>
            </a:r>
            <a:r>
              <a:rPr lang="en-US" sz="1799">
                <a:solidFill>
                  <a:schemeClr val="tx1"/>
                </a:solidFill>
                <a:latin typeface="Forma DJR Micro" pitchFamily="2" charset="77"/>
              </a:rPr>
              <a:t>, </a:t>
            </a:r>
            <a:r>
              <a:rPr lang="en-US" sz="1799" err="1">
                <a:solidFill>
                  <a:schemeClr val="tx1"/>
                </a:solidFill>
                <a:latin typeface="Forma DJR Micro" pitchFamily="2" charset="77"/>
              </a:rPr>
              <a:t>consectetur</a:t>
            </a:r>
            <a:r>
              <a:rPr lang="en-US" sz="1799">
                <a:solidFill>
                  <a:schemeClr val="tx1"/>
                </a:solidFill>
                <a:latin typeface="Forma DJR Micro" pitchFamily="2" charset="77"/>
              </a:rPr>
              <a:t> </a:t>
            </a:r>
            <a:r>
              <a:rPr lang="en-US" sz="1799" err="1">
                <a:solidFill>
                  <a:schemeClr val="tx1"/>
                </a:solidFill>
                <a:latin typeface="Forma DJR Micro" pitchFamily="2" charset="77"/>
              </a:rPr>
              <a:t>adipiscing</a:t>
            </a:r>
            <a:r>
              <a:rPr lang="en-US" sz="1799">
                <a:solidFill>
                  <a:schemeClr val="tx1"/>
                </a:solidFill>
                <a:latin typeface="Forma DJR Micro" pitchFamily="2" charset="77"/>
              </a:rPr>
              <a:t> </a:t>
            </a:r>
            <a:r>
              <a:rPr lang="en-US" sz="1799" err="1">
                <a:solidFill>
                  <a:schemeClr val="tx1"/>
                </a:solidFill>
                <a:latin typeface="Forma DJR Micro" pitchFamily="2" charset="77"/>
              </a:rPr>
              <a:t>elit</a:t>
            </a:r>
            <a:r>
              <a:rPr lang="en-US" sz="1799">
                <a:solidFill>
                  <a:schemeClr val="tx1"/>
                </a:solidFill>
                <a:latin typeface="Forma DJR Micro" pitchFamily="2" charset="77"/>
              </a:rPr>
              <a:t>.</a:t>
            </a:r>
          </a:p>
        </p:txBody>
      </p:sp>
    </p:spTree>
    <p:extLst>
      <p:ext uri="{BB962C8B-B14F-4D97-AF65-F5344CB8AC3E}">
        <p14:creationId xmlns:p14="http://schemas.microsoft.com/office/powerpoint/2010/main" val="3707510957"/>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2_Two Content">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a:xfrm>
            <a:off x="0" y="0"/>
            <a:ext cx="6094413" cy="6858000"/>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272406"/>
            <a:ext cx="5412213" cy="4440670"/>
          </a:xfrm>
        </p:spPr>
        <p:txBody>
          <a:bodyPr anchor="t" anchorCtr="0">
            <a:noAutofit/>
          </a:bodyPr>
          <a:lstStyle>
            <a:lvl1pPr>
              <a:defRPr sz="5998">
                <a:latin typeface="Forma DJR Display" pitchFamily="2" charset="77"/>
              </a:defRPr>
            </a:lvl1pPr>
          </a:lstStyle>
          <a:p>
            <a:r>
              <a:rPr lang="en-US">
                <a:latin typeface="Forma DJR Display" pitchFamily="2" charset="77"/>
                <a:cs typeface="Aktiv Grotesk Cd Trial" panose="020B0506020203020204" pitchFamily="34" charset="77"/>
              </a:rPr>
              <a:t>“Type quote here and include quotation marks before and after text.”</a:t>
            </a:r>
            <a:endParaRPr lang="en-US"/>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391949" y="6172200"/>
            <a:ext cx="531899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4412" y="0"/>
            <a:ext cx="6094413" cy="6858000"/>
          </a:xfrm>
        </p:spPr>
        <p:txBody>
          <a:bodyPr anchor="ctr" anchorCtr="0"/>
          <a:lstStyle>
            <a:lvl1pPr marL="0" indent="0" algn="ctr">
              <a:buNone/>
              <a:defRPr sz="4399"/>
            </a:lvl1pPr>
          </a:lstStyle>
          <a:p>
            <a:r>
              <a:rPr lang="en-US"/>
              <a:t>IMAGE</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98372" y="6251212"/>
            <a:ext cx="4915208" cy="496888"/>
          </a:xfrm>
        </p:spPr>
        <p:txBody>
          <a:bodyPr/>
          <a:lstStyle>
            <a:lvl1pPr marL="0" indent="0">
              <a:buNone/>
              <a:defRPr sz="1799"/>
            </a:lvl1pPr>
          </a:lstStyle>
          <a:p>
            <a:pPr lvl="0"/>
            <a:r>
              <a:rPr lang="en-US"/>
              <a:t>NAME, Title, Company</a:t>
            </a:r>
          </a:p>
        </p:txBody>
      </p:sp>
    </p:spTree>
    <p:extLst>
      <p:ext uri="{BB962C8B-B14F-4D97-AF65-F5344CB8AC3E}">
        <p14:creationId xmlns:p14="http://schemas.microsoft.com/office/powerpoint/2010/main" val="1062058906"/>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7_Two Content">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A0ECDE5-B896-FB4D-B677-6ABA81A39CFA}"/>
              </a:ext>
            </a:extLst>
          </p:cNvPr>
          <p:cNvSpPr/>
          <p:nvPr userDrawn="1"/>
        </p:nvSpPr>
        <p:spPr>
          <a:xfrm>
            <a:off x="0" y="2045289"/>
            <a:ext cx="4037548" cy="1155112"/>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userDrawn="1"/>
        </p:nvSpPr>
        <p:spPr>
          <a:xfrm>
            <a:off x="0" y="0"/>
            <a:ext cx="4037548" cy="2045288"/>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3097" y="303178"/>
            <a:ext cx="3548053" cy="1501927"/>
          </a:xfrm>
        </p:spPr>
        <p:txBody>
          <a:bodyPr/>
          <a:lstStyle>
            <a:lvl1pPr marL="0" indent="0">
              <a:lnSpc>
                <a:spcPts val="5998"/>
              </a:lnSpc>
              <a:buNone/>
              <a:defRPr sz="5998">
                <a:latin typeface="Forma DJR Display" pitchFamily="2" charset="77"/>
              </a:defRPr>
            </a:lvl1pPr>
          </a:lstStyle>
          <a:p>
            <a:pPr lvl="0"/>
            <a:r>
              <a:rPr lang="en-US"/>
              <a:t>Title of Section</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749" y="2353858"/>
            <a:ext cx="3554401" cy="486619"/>
          </a:xfrm>
        </p:spPr>
        <p:txBody>
          <a:bodyPr/>
          <a:lstStyle>
            <a:lvl1pPr marL="0" indent="0">
              <a:buNone/>
              <a:defRPr sz="1799"/>
            </a:lvl1pPr>
          </a:lstStyle>
          <a:p>
            <a:pPr lvl="0"/>
            <a:r>
              <a:rPr lang="en-US"/>
              <a:t>Secondary level text goes here. Lorem ipsum dolor sit </a:t>
            </a:r>
            <a:r>
              <a:rPr lang="en-US" err="1"/>
              <a:t>amet</a:t>
            </a:r>
            <a:r>
              <a:rPr lang="en-US"/>
              <a:t>.</a:t>
            </a:r>
          </a:p>
        </p:txBody>
      </p:sp>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380901" y="3532761"/>
            <a:ext cx="34582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380901" y="4699308"/>
            <a:ext cx="34582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CAD2C54-D2CF-3F46-A850-AF9347798A3D}"/>
              </a:ext>
            </a:extLst>
          </p:cNvPr>
          <p:cNvSpPr>
            <a:spLocks noGrp="1"/>
          </p:cNvSpPr>
          <p:nvPr>
            <p:ph type="body" sz="quarter" idx="30" hasCustomPrompt="1"/>
          </p:nvPr>
        </p:nvSpPr>
        <p:spPr>
          <a:xfrm>
            <a:off x="303097" y="3603082"/>
            <a:ext cx="354805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9" name="Text Placeholder 2">
            <a:extLst>
              <a:ext uri="{FF2B5EF4-FFF2-40B4-BE49-F238E27FC236}">
                <a16:creationId xmlns:a16="http://schemas.microsoft.com/office/drawing/2014/main" id="{92A6FF12-8DA1-B143-83BE-0A8516BD04C2}"/>
              </a:ext>
            </a:extLst>
          </p:cNvPr>
          <p:cNvSpPr>
            <a:spLocks noGrp="1"/>
          </p:cNvSpPr>
          <p:nvPr>
            <p:ph type="body" sz="quarter" idx="31" hasCustomPrompt="1"/>
          </p:nvPr>
        </p:nvSpPr>
        <p:spPr>
          <a:xfrm>
            <a:off x="303097" y="4773961"/>
            <a:ext cx="354805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7548" y="0"/>
            <a:ext cx="8151277" cy="6858000"/>
          </a:xfrm>
        </p:spPr>
        <p:txBody>
          <a:bodyPr/>
          <a:lstStyle>
            <a:lvl1pPr marL="0" indent="0">
              <a:buNone/>
              <a:defRPr/>
            </a:lvl1pPr>
          </a:lstStyle>
          <a:p>
            <a:r>
              <a:rPr lang="en-US"/>
              <a:t>IMAGE</a:t>
            </a:r>
          </a:p>
        </p:txBody>
      </p:sp>
    </p:spTree>
    <p:extLst>
      <p:ext uri="{BB962C8B-B14F-4D97-AF65-F5344CB8AC3E}">
        <p14:creationId xmlns:p14="http://schemas.microsoft.com/office/powerpoint/2010/main" val="2412102863"/>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8_Two Content">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12BCE8-0FD2-2647-93F8-4D72FDF454FE}"/>
              </a:ext>
            </a:extLst>
          </p:cNvPr>
          <p:cNvSpPr/>
          <p:nvPr userDrawn="1"/>
        </p:nvSpPr>
        <p:spPr>
          <a:xfrm>
            <a:off x="4054674" y="0"/>
            <a:ext cx="8134150" cy="6858000"/>
          </a:xfrm>
          <a:prstGeom prst="rect">
            <a:avLst/>
          </a:prstGeom>
          <a:solidFill>
            <a:srgbClr val="F4E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5" name="Rectangle 24">
            <a:extLst>
              <a:ext uri="{FF2B5EF4-FFF2-40B4-BE49-F238E27FC236}">
                <a16:creationId xmlns:a16="http://schemas.microsoft.com/office/drawing/2014/main" id="{4A0ECDE5-B896-FB4D-B677-6ABA81A39CFA}"/>
              </a:ext>
            </a:extLst>
          </p:cNvPr>
          <p:cNvSpPr/>
          <p:nvPr userDrawn="1"/>
        </p:nvSpPr>
        <p:spPr>
          <a:xfrm>
            <a:off x="0" y="2045289"/>
            <a:ext cx="4037548" cy="1155112"/>
          </a:xfrm>
          <a:prstGeom prst="rect">
            <a:avLst/>
          </a:prstGeom>
          <a:solidFill>
            <a:srgbClr val="549E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userDrawn="1"/>
        </p:nvSpPr>
        <p:spPr>
          <a:xfrm>
            <a:off x="0" y="0"/>
            <a:ext cx="4037548" cy="2045288"/>
          </a:xfrm>
          <a:prstGeom prst="rect">
            <a:avLst/>
          </a:prstGeom>
          <a:solidFill>
            <a:srgbClr val="549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2" name="Slide Number Placeholder 6">
            <a:extLst>
              <a:ext uri="{FF2B5EF4-FFF2-40B4-BE49-F238E27FC236}">
                <a16:creationId xmlns:a16="http://schemas.microsoft.com/office/drawing/2014/main" id="{EB6E3CDE-1EA6-8E4D-B919-015BF0A2FA90}"/>
              </a:ext>
            </a:extLst>
          </p:cNvPr>
          <p:cNvSpPr>
            <a:spLocks noGrp="1"/>
          </p:cNvSpPr>
          <p:nvPr>
            <p:ph type="sldNum" sz="quarter" idx="12"/>
          </p:nvPr>
        </p:nvSpPr>
        <p:spPr>
          <a:xfrm>
            <a:off x="304721" y="6412401"/>
            <a:ext cx="457081" cy="365125"/>
          </a:xfrm>
        </p:spPr>
        <p:txBody>
          <a:bodyPr/>
          <a:lstStyle/>
          <a:p>
            <a:pPr algn="l"/>
            <a:r>
              <a:rPr lang="en-US" sz="1000">
                <a:solidFill>
                  <a:schemeClr val="tx1"/>
                </a:solidFill>
                <a:latin typeface="Forma DJR Deck" pitchFamily="2" charset="77"/>
              </a:rPr>
              <a:t>0</a:t>
            </a:r>
            <a:fld id="{7EAD36D4-32FF-544B-9EC2-1F035E0F636E}" type="slidenum">
              <a:rPr lang="en-US" sz="1000" smtClean="0">
                <a:solidFill>
                  <a:schemeClr val="tx1"/>
                </a:solidFill>
                <a:latin typeface="Forma DJR Deck" pitchFamily="2" charset="77"/>
              </a:rPr>
              <a:pPr algn="l"/>
              <a:t>‹#›</a:t>
            </a:fld>
            <a:endParaRPr lang="en-US" sz="1000">
              <a:solidFill>
                <a:schemeClr val="tx1"/>
              </a:solidFill>
              <a:latin typeface="Forma DJR Deck" pitchFamily="2" charset="77"/>
            </a:endParaRPr>
          </a:p>
        </p:txBody>
      </p:sp>
      <p:sp>
        <p:nvSpPr>
          <p:cNvPr id="13" name="Date Placeholder 4">
            <a:extLst>
              <a:ext uri="{FF2B5EF4-FFF2-40B4-BE49-F238E27FC236}">
                <a16:creationId xmlns:a16="http://schemas.microsoft.com/office/drawing/2014/main" id="{43D90A5C-E6EB-8849-840E-F489F22076BD}"/>
              </a:ext>
            </a:extLst>
          </p:cNvPr>
          <p:cNvSpPr>
            <a:spLocks noGrp="1"/>
          </p:cNvSpPr>
          <p:nvPr>
            <p:ph type="dt" sz="half" idx="13"/>
          </p:nvPr>
        </p:nvSpPr>
        <p:spPr>
          <a:xfrm>
            <a:off x="621161" y="6412400"/>
            <a:ext cx="2912437" cy="365125"/>
          </a:xfrm>
        </p:spPr>
        <p:txBody>
          <a:bodyPr/>
          <a:lstStyle/>
          <a:p>
            <a:r>
              <a:rPr lang="en-US" sz="1000">
                <a:solidFill>
                  <a:schemeClr val="tx1"/>
                </a:solidFill>
                <a:latin typeface="Forma DJR Deck" pitchFamily="2" charset="77"/>
              </a:rPr>
              <a:t>Section Title</a:t>
            </a:r>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303097" y="303178"/>
            <a:ext cx="3548053" cy="1501927"/>
          </a:xfrm>
        </p:spPr>
        <p:txBody>
          <a:bodyPr/>
          <a:lstStyle>
            <a:lvl1pPr marL="0" indent="0">
              <a:lnSpc>
                <a:spcPts val="5998"/>
              </a:lnSpc>
              <a:buNone/>
              <a:defRPr sz="5998">
                <a:latin typeface="Forma DJR Display" pitchFamily="2" charset="77"/>
              </a:defRPr>
            </a:lvl1pPr>
          </a:lstStyle>
          <a:p>
            <a:pPr lvl="0"/>
            <a:r>
              <a:rPr lang="en-US"/>
              <a:t>Title of Section</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749" y="2353858"/>
            <a:ext cx="3554401" cy="486619"/>
          </a:xfrm>
        </p:spPr>
        <p:txBody>
          <a:bodyPr/>
          <a:lstStyle>
            <a:lvl1pPr marL="0" indent="0">
              <a:buNone/>
              <a:defRPr sz="1799"/>
            </a:lvl1pPr>
          </a:lstStyle>
          <a:p>
            <a:pPr lvl="0"/>
            <a:r>
              <a:rPr lang="en-US"/>
              <a:t>Secondary level text goes here. Lorem ipsum dolor sit </a:t>
            </a:r>
            <a:r>
              <a:rPr lang="en-US" err="1"/>
              <a:t>amet</a:t>
            </a:r>
            <a:r>
              <a:rPr lang="en-US"/>
              <a:t>.</a:t>
            </a:r>
          </a:p>
        </p:txBody>
      </p:sp>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380901" y="3532761"/>
            <a:ext cx="34582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380901" y="4699308"/>
            <a:ext cx="345822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5CAD2C54-D2CF-3F46-A850-AF9347798A3D}"/>
              </a:ext>
            </a:extLst>
          </p:cNvPr>
          <p:cNvSpPr>
            <a:spLocks noGrp="1"/>
          </p:cNvSpPr>
          <p:nvPr>
            <p:ph type="body" sz="quarter" idx="30" hasCustomPrompt="1"/>
          </p:nvPr>
        </p:nvSpPr>
        <p:spPr>
          <a:xfrm>
            <a:off x="303097" y="3603082"/>
            <a:ext cx="354805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9" name="Text Placeholder 2">
            <a:extLst>
              <a:ext uri="{FF2B5EF4-FFF2-40B4-BE49-F238E27FC236}">
                <a16:creationId xmlns:a16="http://schemas.microsoft.com/office/drawing/2014/main" id="{92A6FF12-8DA1-B143-83BE-0A8516BD04C2}"/>
              </a:ext>
            </a:extLst>
          </p:cNvPr>
          <p:cNvSpPr>
            <a:spLocks noGrp="1"/>
          </p:cNvSpPr>
          <p:nvPr>
            <p:ph type="body" sz="quarter" idx="31" hasCustomPrompt="1"/>
          </p:nvPr>
        </p:nvSpPr>
        <p:spPr>
          <a:xfrm>
            <a:off x="303097" y="4773961"/>
            <a:ext cx="3548053" cy="777875"/>
          </a:xfrm>
        </p:spPr>
        <p:txBody>
          <a:bodyPr/>
          <a:lstStyle>
            <a:lvl1pPr marL="0" indent="0">
              <a:buNone/>
              <a:defRPr sz="1400"/>
            </a:lvl1pPr>
          </a:lstStyle>
          <a:p>
            <a:r>
              <a:rPr lang="en-US" sz="1400">
                <a:solidFill>
                  <a:schemeClr val="tx1"/>
                </a:solidFill>
                <a:latin typeface="Forma DJR Micro" pitchFamily="2" charset="77"/>
                <a:cs typeface="Aktiv Grotesk Cd Trial" panose="020B0506020203020204" pitchFamily="34" charset="77"/>
              </a:rPr>
              <a:t>If there is smaller text that would go here. </a:t>
            </a:r>
            <a:r>
              <a:rPr lang="en-US" sz="1400">
                <a:solidFill>
                  <a:schemeClr val="tx1"/>
                </a:solidFill>
                <a:latin typeface="Forma DJR Micro" pitchFamily="2" charset="77"/>
              </a:rPr>
              <a:t>Lorem ipsum dolor sit </a:t>
            </a:r>
            <a:r>
              <a:rPr lang="en-US" sz="1400" err="1">
                <a:solidFill>
                  <a:schemeClr val="tx1"/>
                </a:solidFill>
                <a:latin typeface="Forma DJR Micro" pitchFamily="2" charset="77"/>
              </a:rPr>
              <a:t>amet</a:t>
            </a:r>
            <a:r>
              <a:rPr lang="en-US" sz="1400">
                <a:solidFill>
                  <a:schemeClr val="tx1"/>
                </a:solidFill>
                <a:latin typeface="Forma DJR Micro" pitchFamily="2" charset="77"/>
              </a:rPr>
              <a:t>, </a:t>
            </a:r>
            <a:r>
              <a:rPr lang="en-US" sz="1400" err="1">
                <a:solidFill>
                  <a:schemeClr val="tx1"/>
                </a:solidFill>
                <a:latin typeface="Forma DJR Micro" pitchFamily="2" charset="77"/>
              </a:rPr>
              <a:t>consectetur</a:t>
            </a:r>
            <a:r>
              <a:rPr lang="en-US" sz="1400">
                <a:solidFill>
                  <a:schemeClr val="tx1"/>
                </a:solidFill>
                <a:latin typeface="Forma DJR Micro" pitchFamily="2" charset="77"/>
              </a:rPr>
              <a:t> </a:t>
            </a:r>
            <a:r>
              <a:rPr lang="en-US" sz="1400" err="1">
                <a:solidFill>
                  <a:schemeClr val="tx1"/>
                </a:solidFill>
                <a:latin typeface="Forma DJR Micro" pitchFamily="2" charset="77"/>
              </a:rPr>
              <a:t>adipiscing</a:t>
            </a:r>
            <a:r>
              <a:rPr lang="en-US" sz="1400">
                <a:solidFill>
                  <a:schemeClr val="tx1"/>
                </a:solidFill>
                <a:latin typeface="Forma DJR Micro" pitchFamily="2" charset="77"/>
              </a:rPr>
              <a:t> </a:t>
            </a:r>
            <a:r>
              <a:rPr lang="en-US" sz="1400" err="1">
                <a:solidFill>
                  <a:schemeClr val="tx1"/>
                </a:solidFill>
                <a:latin typeface="Forma DJR Micro" pitchFamily="2" charset="77"/>
              </a:rPr>
              <a:t>elit</a:t>
            </a:r>
            <a:r>
              <a:rPr lang="en-US" sz="1400">
                <a:solidFill>
                  <a:schemeClr val="tx1"/>
                </a:solidFill>
                <a:latin typeface="Forma DJR Micro" pitchFamily="2" charset="77"/>
              </a:rPr>
              <a:t>. </a:t>
            </a:r>
            <a:r>
              <a:rPr lang="en-US" sz="1400" err="1">
                <a:solidFill>
                  <a:schemeClr val="tx1"/>
                </a:solidFill>
                <a:latin typeface="Forma DJR Micro" pitchFamily="2" charset="77"/>
              </a:rPr>
              <a:t>Aliquam</a:t>
            </a:r>
            <a:r>
              <a:rPr lang="en-US" sz="1400">
                <a:solidFill>
                  <a:schemeClr val="tx1"/>
                </a:solidFill>
                <a:latin typeface="Forma DJR Micro" pitchFamily="2" charset="77"/>
              </a:rPr>
              <a:t> </a:t>
            </a:r>
            <a:r>
              <a:rPr lang="en-US" sz="1400" err="1">
                <a:solidFill>
                  <a:schemeClr val="tx1"/>
                </a:solidFill>
                <a:latin typeface="Forma DJR Micro" pitchFamily="2" charset="77"/>
              </a:rPr>
              <a:t>sed</a:t>
            </a:r>
            <a:r>
              <a:rPr lang="en-US" sz="1400">
                <a:solidFill>
                  <a:schemeClr val="tx1"/>
                </a:solidFill>
                <a:latin typeface="Forma DJR Micro" pitchFamily="2" charset="77"/>
              </a:rPr>
              <a:t> nisi vitae </a:t>
            </a:r>
            <a:r>
              <a:rPr lang="en-US" sz="1400" err="1">
                <a:solidFill>
                  <a:schemeClr val="tx1"/>
                </a:solidFill>
                <a:latin typeface="Forma DJR Micro" pitchFamily="2" charset="77"/>
              </a:rPr>
              <a:t>risus</a:t>
            </a:r>
            <a:r>
              <a:rPr lang="en-US" sz="1400">
                <a:solidFill>
                  <a:schemeClr val="tx1"/>
                </a:solidFill>
                <a:latin typeface="Forma DJR Micro" pitchFamily="2" charset="77"/>
              </a:rPr>
              <a:t> </a:t>
            </a:r>
            <a:r>
              <a:rPr lang="en-US" sz="1400" err="1">
                <a:solidFill>
                  <a:schemeClr val="tx1"/>
                </a:solidFill>
                <a:latin typeface="Forma DJR Micro" pitchFamily="2" charset="77"/>
              </a:rPr>
              <a:t>rhoncus</a:t>
            </a:r>
            <a:r>
              <a:rPr lang="en-US" sz="1400">
                <a:solidFill>
                  <a:schemeClr val="tx1"/>
                </a:solidFill>
                <a:latin typeface="Forma DJR Micro" pitchFamily="2" charset="77"/>
              </a:rPr>
              <a:t> </a:t>
            </a:r>
            <a:r>
              <a:rPr lang="en-US" sz="1400" err="1">
                <a:solidFill>
                  <a:schemeClr val="tx1"/>
                </a:solidFill>
                <a:latin typeface="Forma DJR Micro" pitchFamily="2" charset="77"/>
              </a:rPr>
              <a:t>condimentum</a:t>
            </a:r>
            <a:r>
              <a:rPr lang="en-US" sz="1400">
                <a:solidFill>
                  <a:schemeClr val="tx1"/>
                </a:solidFill>
                <a:latin typeface="Forma DJR Micro" pitchFamily="2" charset="77"/>
              </a:rPr>
              <a:t>. </a:t>
            </a:r>
          </a:p>
        </p:txBody>
      </p:sp>
      <p:sp>
        <p:nvSpPr>
          <p:cNvPr id="15" name="Title 1">
            <a:extLst>
              <a:ext uri="{FF2B5EF4-FFF2-40B4-BE49-F238E27FC236}">
                <a16:creationId xmlns:a16="http://schemas.microsoft.com/office/drawing/2014/main" id="{05CCCAB0-BA76-924A-8201-6EAABF713643}"/>
              </a:ext>
            </a:extLst>
          </p:cNvPr>
          <p:cNvSpPr>
            <a:spLocks noGrp="1"/>
          </p:cNvSpPr>
          <p:nvPr>
            <p:ph type="title" hasCustomPrompt="1"/>
          </p:nvPr>
        </p:nvSpPr>
        <p:spPr>
          <a:xfrm>
            <a:off x="4298312" y="258638"/>
            <a:ext cx="7509613" cy="6153761"/>
          </a:xfrm>
        </p:spPr>
        <p:txBody>
          <a:bodyPr anchor="t" anchorCtr="0">
            <a:noAutofit/>
          </a:bodyPr>
          <a:lstStyle>
            <a:lvl1pPr>
              <a:defRPr sz="5998">
                <a:latin typeface="Forma DJR Display" pitchFamily="2" charset="77"/>
              </a:defRPr>
            </a:lvl1pPr>
          </a:lstStyle>
          <a:p>
            <a:r>
              <a:rPr lang="en-US">
                <a:latin typeface="Forma DJR Display" pitchFamily="2" charset="77"/>
                <a:cs typeface="Aktiv Grotesk Cd Trial" panose="020B0506020203020204" pitchFamily="34" charset="77"/>
              </a:rPr>
              <a:t>“Type quote here and include quotation marks before and after text.”</a:t>
            </a:r>
            <a:endParaRPr lang="en-US"/>
          </a:p>
        </p:txBody>
      </p:sp>
    </p:spTree>
    <p:extLst>
      <p:ext uri="{BB962C8B-B14F-4D97-AF65-F5344CB8AC3E}">
        <p14:creationId xmlns:p14="http://schemas.microsoft.com/office/powerpoint/2010/main" val="3552549327"/>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549EF8"/>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92E980D-012B-0046-9E9C-4671065C7B65}"/>
              </a:ext>
            </a:extLst>
          </p:cNvPr>
          <p:cNvCxnSpPr/>
          <p:nvPr userDrawn="1"/>
        </p:nvCxnSpPr>
        <p:spPr>
          <a:xfrm>
            <a:off x="-29809" y="144780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C07C9A-8EE1-A846-98D2-10FB923BE91B}"/>
              </a:ext>
            </a:extLst>
          </p:cNvPr>
          <p:cNvCxnSpPr/>
          <p:nvPr userDrawn="1"/>
        </p:nvCxnSpPr>
        <p:spPr>
          <a:xfrm>
            <a:off x="-29809" y="266700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9DC498-710C-BF4F-A610-280FA43E126C}"/>
              </a:ext>
            </a:extLst>
          </p:cNvPr>
          <p:cNvCxnSpPr/>
          <p:nvPr userDrawn="1"/>
        </p:nvCxnSpPr>
        <p:spPr>
          <a:xfrm>
            <a:off x="-29809" y="388620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29809" y="510540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FCE7FCC9-BEE9-914D-868C-C445D1FDED9A}"/>
              </a:ext>
            </a:extLst>
          </p:cNvPr>
          <p:cNvSpPr>
            <a:spLocks noGrp="1"/>
          </p:cNvSpPr>
          <p:nvPr>
            <p:ph type="body" sz="quarter" idx="23" hasCustomPrompt="1"/>
          </p:nvPr>
        </p:nvSpPr>
        <p:spPr>
          <a:xfrm>
            <a:off x="293178" y="6251212"/>
            <a:ext cx="3818530" cy="382588"/>
          </a:xfrm>
        </p:spPr>
        <p:txBody>
          <a:bodyPr/>
          <a:lstStyle>
            <a:lvl1pPr marL="0" indent="0">
              <a:buNone/>
              <a:defRPr sz="1799">
                <a:solidFill>
                  <a:schemeClr val="tx1"/>
                </a:solidFill>
              </a:defRPr>
            </a:lvl1pPr>
          </a:lstStyle>
          <a:p>
            <a:pPr lvl="0"/>
            <a:r>
              <a:rPr lang="en-US"/>
              <a:t>NAME, Title, Company</a:t>
            </a:r>
          </a:p>
        </p:txBody>
      </p:sp>
      <p:sp>
        <p:nvSpPr>
          <p:cNvPr id="4" name="Text Placeholder 3">
            <a:extLst>
              <a:ext uri="{FF2B5EF4-FFF2-40B4-BE49-F238E27FC236}">
                <a16:creationId xmlns:a16="http://schemas.microsoft.com/office/drawing/2014/main" id="{F2744802-81D2-6449-8271-A2E3ED5D30E2}"/>
              </a:ext>
            </a:extLst>
          </p:cNvPr>
          <p:cNvSpPr>
            <a:spLocks noGrp="1"/>
          </p:cNvSpPr>
          <p:nvPr>
            <p:ph type="body" sz="quarter" idx="24" hasCustomPrompt="1"/>
          </p:nvPr>
        </p:nvSpPr>
        <p:spPr>
          <a:xfrm>
            <a:off x="282029" y="135675"/>
            <a:ext cx="11525895" cy="4770863"/>
          </a:xfrm>
        </p:spPr>
        <p:txBody>
          <a:bodyPr/>
          <a:lstStyle>
            <a:lvl1pPr marL="0" indent="0">
              <a:lnSpc>
                <a:spcPts val="9597"/>
              </a:lnSpc>
              <a:buNone/>
              <a:defRPr sz="7998">
                <a:latin typeface="Forma DJR Display" pitchFamily="2" charset="77"/>
              </a:defRPr>
            </a:lvl1pPr>
          </a:lstStyle>
          <a:p>
            <a:pPr lvl="0"/>
            <a:r>
              <a:rPr lang="en-US" sz="7998">
                <a:latin typeface="Forma DJR Display" pitchFamily="2" charset="77"/>
                <a:cs typeface="Aktiv Grotesk Cd Trial" panose="020B0506020203020204" pitchFamily="34" charset="77"/>
              </a:rPr>
              <a:t>“Full page quote or sentence. </a:t>
            </a:r>
            <a:r>
              <a:rPr lang="en-US" sz="7998">
                <a:latin typeface="Forma DJR Display" pitchFamily="2" charset="77"/>
              </a:rPr>
              <a:t>Lorem ipsum dolor sit </a:t>
            </a:r>
            <a:r>
              <a:rPr lang="en-US" sz="7998" err="1">
                <a:latin typeface="Forma DJR Display" pitchFamily="2" charset="77"/>
              </a:rPr>
              <a:t>amet</a:t>
            </a:r>
            <a:r>
              <a:rPr lang="en-US" sz="7998">
                <a:latin typeface="Forma DJR Display" pitchFamily="2" charset="77"/>
              </a:rPr>
              <a:t>, </a:t>
            </a:r>
            <a:r>
              <a:rPr lang="en-US" sz="7998" err="1">
                <a:latin typeface="Forma DJR Display" pitchFamily="2" charset="77"/>
              </a:rPr>
              <a:t>consectetur</a:t>
            </a:r>
            <a:r>
              <a:rPr lang="en-US" sz="7998">
                <a:latin typeface="Forma DJR Display" pitchFamily="2" charset="77"/>
              </a:rPr>
              <a:t> </a:t>
            </a:r>
            <a:r>
              <a:rPr lang="en-US" sz="7998" err="1">
                <a:latin typeface="Forma DJR Display" pitchFamily="2" charset="77"/>
              </a:rPr>
              <a:t>adipiscing</a:t>
            </a:r>
            <a:r>
              <a:rPr lang="en-US" sz="7998">
                <a:latin typeface="Forma DJR Display" pitchFamily="2" charset="77"/>
              </a:rPr>
              <a:t> ipsum </a:t>
            </a:r>
            <a:r>
              <a:rPr lang="en-US" sz="7998" err="1">
                <a:latin typeface="Forma DJR Display" pitchFamily="2" charset="77"/>
              </a:rPr>
              <a:t>elit</a:t>
            </a:r>
            <a:r>
              <a:rPr lang="en-US" sz="7998">
                <a:latin typeface="Forma DJR Display" pitchFamily="2" charset="77"/>
              </a:rPr>
              <a:t>.” </a:t>
            </a:r>
            <a:endParaRPr lang="en-US"/>
          </a:p>
        </p:txBody>
      </p:sp>
    </p:spTree>
    <p:extLst>
      <p:ext uri="{BB962C8B-B14F-4D97-AF65-F5344CB8AC3E}">
        <p14:creationId xmlns:p14="http://schemas.microsoft.com/office/powerpoint/2010/main" val="4822837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549EF8"/>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3896360"/>
          </a:xfrm>
        </p:spPr>
        <p:txBody>
          <a:bodyPr/>
          <a:lstStyle>
            <a:lvl1pPr marL="0" indent="0">
              <a:buNone/>
              <a:defRPr sz="1200"/>
            </a:lvl1pPr>
          </a:lstStyle>
          <a:p>
            <a:r>
              <a:rPr lang="en-US"/>
              <a:t>IMAGE</a:t>
            </a:r>
          </a:p>
        </p:txBody>
      </p:sp>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29809" y="511556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8" y="6495052"/>
            <a:ext cx="3818530" cy="382588"/>
          </a:xfrm>
        </p:spPr>
        <p:txBody>
          <a:bodyPr/>
          <a:lstStyle>
            <a:lvl1pPr marL="0" indent="0">
              <a:buNone/>
              <a:defRPr sz="1400">
                <a:solidFill>
                  <a:schemeClr val="tx1"/>
                </a:solidFill>
              </a:defRPr>
            </a:lvl1pPr>
          </a:lstStyle>
          <a:p>
            <a:pPr lvl="0"/>
            <a:r>
              <a:rPr lang="en-US"/>
              <a:t>Small title would go here</a:t>
            </a:r>
          </a:p>
        </p:txBody>
      </p: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29809" y="633476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4A2A0EB-BCA3-5F44-A819-7BDD1EA823CA}"/>
              </a:ext>
            </a:extLst>
          </p:cNvPr>
          <p:cNvCxnSpPr/>
          <p:nvPr userDrawn="1"/>
        </p:nvCxnSpPr>
        <p:spPr>
          <a:xfrm>
            <a:off x="-29809" y="3896360"/>
            <a:ext cx="122915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23F57ADC-5EED-BC4C-90AA-0BB2BB027712}"/>
              </a:ext>
            </a:extLst>
          </p:cNvPr>
          <p:cNvSpPr>
            <a:spLocks noGrp="1"/>
          </p:cNvSpPr>
          <p:nvPr>
            <p:ph type="body" sz="quarter" idx="24" hasCustomPrompt="1"/>
          </p:nvPr>
        </p:nvSpPr>
        <p:spPr>
          <a:xfrm>
            <a:off x="282029" y="3917671"/>
            <a:ext cx="11525895" cy="2619026"/>
          </a:xfrm>
        </p:spPr>
        <p:txBody>
          <a:bodyPr/>
          <a:lstStyle>
            <a:lvl1pPr marL="0" indent="0">
              <a:lnSpc>
                <a:spcPts val="9597"/>
              </a:lnSpc>
              <a:buNone/>
              <a:defRPr sz="7998">
                <a:solidFill>
                  <a:schemeClr val="tx1"/>
                </a:solidFill>
                <a:latin typeface="Forma DJR Display" pitchFamily="2" charset="77"/>
              </a:defRPr>
            </a:lvl1pPr>
          </a:lstStyle>
          <a:p>
            <a:pPr lvl="0"/>
            <a:r>
              <a:rPr lang="en-US" sz="7998">
                <a:latin typeface="Forma DJR Display" pitchFamily="2" charset="77"/>
                <a:cs typeface="Aktiv Grotesk Cd Trial" panose="020B0506020203020204" pitchFamily="34" charset="77"/>
              </a:rPr>
              <a:t>Long Title, Quote, or Sentence</a:t>
            </a:r>
            <a:endParaRPr lang="en-US"/>
          </a:p>
        </p:txBody>
      </p:sp>
    </p:spTree>
    <p:extLst>
      <p:ext uri="{BB962C8B-B14F-4D97-AF65-F5344CB8AC3E}">
        <p14:creationId xmlns:p14="http://schemas.microsoft.com/office/powerpoint/2010/main" val="7206962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549EF8"/>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085" y="1310878"/>
            <a:ext cx="10390655" cy="3626644"/>
          </a:xfrm>
        </p:spPr>
        <p:txBody>
          <a:bodyPr anchor="t" anchorCtr="0"/>
          <a:lstStyle>
            <a:lvl1pPr marL="0" indent="0" algn="ctr">
              <a:buNone/>
              <a:defRPr sz="29991">
                <a:solidFill>
                  <a:schemeClr val="bg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3067839" y="5343525"/>
            <a:ext cx="6073780" cy="1270000"/>
          </a:xfrm>
        </p:spPr>
        <p:txBody>
          <a:bodyPr/>
          <a:lstStyle>
            <a:lvl1pPr marL="0" indent="0" algn="ctr">
              <a:buNone/>
              <a:defRPr sz="2799">
                <a:solidFill>
                  <a:schemeClr val="bg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p:nvPr userDrawn="1"/>
        </p:nvCxnSpPr>
        <p:spPr>
          <a:xfrm>
            <a:off x="-29809" y="4953000"/>
            <a:ext cx="1229150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5231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549EF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B85224-415D-C044-B638-BAB4F1DF843B}"/>
              </a:ext>
            </a:extLst>
          </p:cNvPr>
          <p:cNvPicPr>
            <a:picLocks noChangeAspect="1"/>
          </p:cNvPicPr>
          <p:nvPr userDrawn="1"/>
        </p:nvPicPr>
        <p:blipFill>
          <a:blip r:embed="rId2"/>
          <a:stretch>
            <a:fillRect/>
          </a:stretch>
        </p:blipFill>
        <p:spPr>
          <a:xfrm>
            <a:off x="4266089" y="1600200"/>
            <a:ext cx="3656648" cy="3657600"/>
          </a:xfrm>
          <a:prstGeom prst="rect">
            <a:avLst/>
          </a:prstGeom>
        </p:spPr>
      </p:pic>
    </p:spTree>
    <p:extLst>
      <p:ext uri="{BB962C8B-B14F-4D97-AF65-F5344CB8AC3E}">
        <p14:creationId xmlns:p14="http://schemas.microsoft.com/office/powerpoint/2010/main" val="3132555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336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8DA002-A9F7-4025-93E2-3CE42C904922}" type="datetime1">
              <a:rPr lang="en-US"/>
              <a:t>9/21/2023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4219773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441848" y="1001854"/>
            <a:ext cx="10820123" cy="369332"/>
          </a:xfrm>
          <a:prstGeom prst="rect">
            <a:avLst/>
          </a:prstGeom>
        </p:spPr>
        <p:txBody>
          <a:bodyPr wrap="square" anchor="t">
            <a:noAutofit/>
          </a:bodyPr>
          <a:lstStyle>
            <a:lvl1pPr marL="0" indent="0" algn="l">
              <a:lnSpc>
                <a:spcPct val="100000"/>
              </a:lnSpc>
              <a:buNone/>
              <a:defRPr sz="2396" b="0" i="0">
                <a:solidFill>
                  <a:srgbClr val="000000"/>
                </a:solidFill>
                <a:latin typeface="HP Simplified" pitchFamily="34" charset="0"/>
                <a:cs typeface="HP Simplified" pitchFamily="34" charset="0"/>
              </a:defRPr>
            </a:lvl1pPr>
            <a:lvl2pPr marL="608853" indent="0" algn="ctr">
              <a:buNone/>
              <a:defRPr>
                <a:solidFill>
                  <a:schemeClr val="tx1">
                    <a:tint val="75000"/>
                  </a:schemeClr>
                </a:solidFill>
              </a:defRPr>
            </a:lvl2pPr>
            <a:lvl3pPr marL="1217707" indent="0" algn="ctr">
              <a:buNone/>
              <a:defRPr>
                <a:solidFill>
                  <a:schemeClr val="tx1">
                    <a:tint val="75000"/>
                  </a:schemeClr>
                </a:solidFill>
              </a:defRPr>
            </a:lvl3pPr>
            <a:lvl4pPr marL="1826561" indent="0" algn="ctr">
              <a:buNone/>
              <a:defRPr>
                <a:solidFill>
                  <a:schemeClr val="tx1">
                    <a:tint val="75000"/>
                  </a:schemeClr>
                </a:solidFill>
              </a:defRPr>
            </a:lvl4pPr>
            <a:lvl5pPr marL="2435414" indent="0" algn="ctr">
              <a:buNone/>
              <a:defRPr>
                <a:solidFill>
                  <a:schemeClr val="tx1">
                    <a:tint val="75000"/>
                  </a:schemeClr>
                </a:solidFill>
              </a:defRPr>
            </a:lvl5pPr>
            <a:lvl6pPr marL="3044268" indent="0" algn="ctr">
              <a:buNone/>
              <a:defRPr>
                <a:solidFill>
                  <a:schemeClr val="tx1">
                    <a:tint val="75000"/>
                  </a:schemeClr>
                </a:solidFill>
              </a:defRPr>
            </a:lvl6pPr>
            <a:lvl7pPr marL="3653122" indent="0" algn="ctr">
              <a:buNone/>
              <a:defRPr>
                <a:solidFill>
                  <a:schemeClr val="tx1">
                    <a:tint val="75000"/>
                  </a:schemeClr>
                </a:solidFill>
              </a:defRPr>
            </a:lvl7pPr>
            <a:lvl8pPr marL="4261975" indent="0" algn="ctr">
              <a:buNone/>
              <a:defRPr>
                <a:solidFill>
                  <a:schemeClr val="tx1">
                    <a:tint val="75000"/>
                  </a:schemeClr>
                </a:solidFill>
              </a:defRPr>
            </a:lvl8pPr>
            <a:lvl9pPr marL="4870828" indent="0" algn="ctr">
              <a:buNone/>
              <a:defRPr>
                <a:solidFill>
                  <a:schemeClr val="tx1">
                    <a:tint val="75000"/>
                  </a:schemeClr>
                </a:solidFill>
              </a:defRPr>
            </a:lvl9pPr>
          </a:lstStyle>
          <a:p>
            <a:r>
              <a:rPr lang="en-US" noProof="0"/>
              <a:t>Click to edit master subtitle style</a:t>
            </a:r>
          </a:p>
        </p:txBody>
      </p:sp>
      <p:sp>
        <p:nvSpPr>
          <p:cNvPr id="7" name="Title 6"/>
          <p:cNvSpPr>
            <a:spLocks noGrp="1"/>
          </p:cNvSpPr>
          <p:nvPr>
            <p:ph type="title" hasCustomPrompt="1"/>
          </p:nvPr>
        </p:nvSpPr>
        <p:spPr bwMode="black">
          <a:xfrm>
            <a:off x="441848" y="313419"/>
            <a:ext cx="10820123"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a:t>Click to edit master title style</a:t>
            </a:r>
          </a:p>
        </p:txBody>
      </p:sp>
      <p:sp>
        <p:nvSpPr>
          <p:cNvPr id="6" name="Content Placeholder 5"/>
          <p:cNvSpPr>
            <a:spLocks noGrp="1"/>
          </p:cNvSpPr>
          <p:nvPr>
            <p:ph sz="quarter" idx="10"/>
          </p:nvPr>
        </p:nvSpPr>
        <p:spPr>
          <a:xfrm>
            <a:off x="438798" y="1584962"/>
            <a:ext cx="10823677" cy="43053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6228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a:t>
            </a:r>
            <a:r>
              <a:rPr lang="en-US" err="1">
                <a:solidFill>
                  <a:schemeClr val="bg2">
                    <a:lumMod val="25000"/>
                  </a:schemeClr>
                </a:solidFill>
                <a:latin typeface="HP Simplified" panose="020B0604020204020204" pitchFamily="34" charset="0"/>
              </a:rPr>
              <a:t>information</a:t>
            </a:r>
            <a:r>
              <a:rPr lang="en-US" err="1">
                <a:solidFill>
                  <a:prstClr val="black">
                    <a:lumMod val="75000"/>
                    <a:lumOff val="25000"/>
                  </a:prstClr>
                </a:solidFill>
                <a:latin typeface="HP Simplified Light"/>
              </a:rPr>
              <a:t>ned</a:t>
            </a:r>
            <a:r>
              <a:rPr lang="en-US">
                <a:solidFill>
                  <a:prstClr val="black">
                    <a:lumMod val="75000"/>
                    <a:lumOff val="25000"/>
                  </a:prstClr>
                </a:solidFill>
                <a:latin typeface="HP Simplified Light"/>
              </a:rPr>
              <a:t> herein is subject to change without notice. </a:t>
            </a:r>
          </a:p>
        </p:txBody>
      </p:sp>
    </p:spTree>
    <p:extLst>
      <p:ext uri="{BB962C8B-B14F-4D97-AF65-F5344CB8AC3E}">
        <p14:creationId xmlns:p14="http://schemas.microsoft.com/office/powerpoint/2010/main" val="11537892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_Title Only">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365762" y="6470654"/>
            <a:ext cx="8280429" cy="136525"/>
          </a:xfrm>
          <a:prstGeom prst="rect">
            <a:avLst/>
          </a:prstGeom>
        </p:spPr>
        <p:txBody>
          <a:bodyPr vert="horz" lIns="91440" tIns="45720" rIns="91440" bIns="45720" rtlCol="0" anchor="ctr"/>
          <a:lstStyle>
            <a:lvl1pPr algn="l">
              <a:defRPr sz="800" b="0" i="0">
                <a:solidFill>
                  <a:schemeClr val="bg1">
                    <a:lumMod val="65000"/>
                  </a:schemeClr>
                </a:solidFill>
                <a:latin typeface="HP Simplified Light "/>
              </a:defRPr>
            </a:lvl1pPr>
          </a:lstStyle>
          <a:p>
            <a:r>
              <a:rPr lang="en-US"/>
              <a:t>HP Confidential. For use with HP customers under HP CDA only. © 2021 HP Development Company, L.P. The information contained herein is subject to change without notice.</a:t>
            </a:r>
          </a:p>
        </p:txBody>
      </p:sp>
      <p:sp>
        <p:nvSpPr>
          <p:cNvPr id="3" name="Title 2">
            <a:extLst>
              <a:ext uri="{FF2B5EF4-FFF2-40B4-BE49-F238E27FC236}">
                <a16:creationId xmlns:a16="http://schemas.microsoft.com/office/drawing/2014/main" id="{EA26D56C-EB61-48ED-9337-C67C1AB710E4}"/>
              </a:ext>
            </a:extLst>
          </p:cNvPr>
          <p:cNvSpPr>
            <a:spLocks noGrp="1"/>
          </p:cNvSpPr>
          <p:nvPr>
            <p:ph type="title"/>
          </p:nvPr>
        </p:nvSpPr>
        <p:spPr>
          <a:xfrm>
            <a:off x="609441" y="548344"/>
            <a:ext cx="10977297" cy="493059"/>
          </a:xfrm>
        </p:spPr>
        <p:txBody>
          <a:bodyPr/>
          <a:lstStyle/>
          <a:p>
            <a:r>
              <a:rPr lang="en-US"/>
              <a:t>Click to edit Master title style</a:t>
            </a:r>
          </a:p>
        </p:txBody>
      </p:sp>
      <p:sp>
        <p:nvSpPr>
          <p:cNvPr id="6" name="Text Placeholder 7">
            <a:extLst>
              <a:ext uri="{FF2B5EF4-FFF2-40B4-BE49-F238E27FC236}">
                <a16:creationId xmlns:a16="http://schemas.microsoft.com/office/drawing/2014/main" id="{C2541590-E4C5-45D5-8D2E-C4A0F229BE6E}"/>
              </a:ext>
            </a:extLst>
          </p:cNvPr>
          <p:cNvSpPr>
            <a:spLocks noGrp="1"/>
          </p:cNvSpPr>
          <p:nvPr>
            <p:ph type="body" sz="quarter" idx="13" hasCustomPrompt="1"/>
          </p:nvPr>
        </p:nvSpPr>
        <p:spPr>
          <a:xfrm>
            <a:off x="609602" y="1108456"/>
            <a:ext cx="10972801" cy="260574"/>
          </a:xfrm>
        </p:spPr>
        <p:txBody>
          <a:bodyPr>
            <a:noAutofit/>
          </a:bodyPr>
          <a:lstStyle>
            <a:lvl1pPr marL="0" indent="0" algn="ctr">
              <a:spcBef>
                <a:spcPts val="0"/>
              </a:spcBef>
              <a:buNone/>
              <a:defRPr sz="1998">
                <a:solidFill>
                  <a:schemeClr val="tx1">
                    <a:lumMod val="65000"/>
                    <a:lumOff val="35000"/>
                  </a:schemeClr>
                </a:solidFill>
                <a:latin typeface="HP Simplified Light "/>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t>Click to add subtitle</a:t>
            </a:r>
          </a:p>
        </p:txBody>
      </p:sp>
    </p:spTree>
    <p:custDataLst>
      <p:tags r:id="rId1"/>
    </p:custDataLst>
    <p:extLst>
      <p:ext uri="{BB962C8B-B14F-4D97-AF65-F5344CB8AC3E}">
        <p14:creationId xmlns:p14="http://schemas.microsoft.com/office/powerpoint/2010/main" val="30750729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cSld name="Center Title - 3 Column Images">
    <p:bg>
      <p:bgRef idx="1001">
        <a:schemeClr val="bg1"/>
      </p:bgRef>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560D30F-FF5D-45F0-B192-ED897CD79A37}"/>
              </a:ext>
            </a:extLst>
          </p:cNvPr>
          <p:cNvGrpSpPr/>
          <p:nvPr/>
        </p:nvGrpSpPr>
        <p:grpSpPr>
          <a:xfrm>
            <a:off x="1265126" y="67397"/>
            <a:ext cx="1000464" cy="1002051"/>
            <a:chOff x="197303" y="805635"/>
            <a:chExt cx="1038119" cy="1039494"/>
          </a:xfrm>
        </p:grpSpPr>
        <p:grpSp>
          <p:nvGrpSpPr>
            <p:cNvPr id="25" name="Group 24">
              <a:extLst>
                <a:ext uri="{FF2B5EF4-FFF2-40B4-BE49-F238E27FC236}">
                  <a16:creationId xmlns:a16="http://schemas.microsoft.com/office/drawing/2014/main" id="{8893B0A9-F8D1-46A7-92D3-9F4930B8F16C}"/>
                </a:ext>
              </a:extLst>
            </p:cNvPr>
            <p:cNvGrpSpPr/>
            <p:nvPr userDrawn="1"/>
          </p:nvGrpSpPr>
          <p:grpSpPr>
            <a:xfrm>
              <a:off x="197303" y="805635"/>
              <a:ext cx="708747" cy="709698"/>
              <a:chOff x="35887" y="30989"/>
              <a:chExt cx="708749" cy="709700"/>
            </a:xfrm>
            <a:solidFill>
              <a:schemeClr val="bg2"/>
            </a:solidFill>
          </p:grpSpPr>
          <p:grpSp>
            <p:nvGrpSpPr>
              <p:cNvPr id="119" name="Group 118">
                <a:extLst>
                  <a:ext uri="{FF2B5EF4-FFF2-40B4-BE49-F238E27FC236}">
                    <a16:creationId xmlns:a16="http://schemas.microsoft.com/office/drawing/2014/main" id="{3AB4D1EF-18DA-4F00-98CF-41209953C2EC}"/>
                  </a:ext>
                </a:extLst>
              </p:cNvPr>
              <p:cNvGrpSpPr/>
              <p:nvPr userDrawn="1"/>
            </p:nvGrpSpPr>
            <p:grpSpPr>
              <a:xfrm rot="16200000">
                <a:off x="362353" y="358406"/>
                <a:ext cx="709699" cy="54866"/>
                <a:chOff x="773757" y="250824"/>
                <a:chExt cx="709699" cy="54866"/>
              </a:xfrm>
              <a:grpFill/>
            </p:grpSpPr>
            <p:sp>
              <p:nvSpPr>
                <p:cNvPr id="144" name="Oval 143">
                  <a:extLst>
                    <a:ext uri="{FF2B5EF4-FFF2-40B4-BE49-F238E27FC236}">
                      <a16:creationId xmlns:a16="http://schemas.microsoft.com/office/drawing/2014/main" id="{1319903C-5AF4-40ED-8138-95FACF3CAD5A}"/>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5" name="Oval 144">
                  <a:extLst>
                    <a:ext uri="{FF2B5EF4-FFF2-40B4-BE49-F238E27FC236}">
                      <a16:creationId xmlns:a16="http://schemas.microsoft.com/office/drawing/2014/main" id="{4F0F60C7-8D1B-43C6-80A1-F4E07E508788}"/>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6" name="Oval 145">
                  <a:extLst>
                    <a:ext uri="{FF2B5EF4-FFF2-40B4-BE49-F238E27FC236}">
                      <a16:creationId xmlns:a16="http://schemas.microsoft.com/office/drawing/2014/main" id="{5B4D2DC9-1E59-4A81-8BA6-904241D6AFE4}"/>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7" name="Oval 146">
                  <a:extLst>
                    <a:ext uri="{FF2B5EF4-FFF2-40B4-BE49-F238E27FC236}">
                      <a16:creationId xmlns:a16="http://schemas.microsoft.com/office/drawing/2014/main" id="{421AFBBC-1466-40D8-A5AA-68F9CB40410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8" name="Oval 147">
                  <a:extLst>
                    <a:ext uri="{FF2B5EF4-FFF2-40B4-BE49-F238E27FC236}">
                      <a16:creationId xmlns:a16="http://schemas.microsoft.com/office/drawing/2014/main" id="{1250BC1B-5EEE-4047-B32E-AE2B3FB3B203}"/>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120" name="Group 119">
                <a:extLst>
                  <a:ext uri="{FF2B5EF4-FFF2-40B4-BE49-F238E27FC236}">
                    <a16:creationId xmlns:a16="http://schemas.microsoft.com/office/drawing/2014/main" id="{3E6557D4-1396-45B8-9954-C48E3DFF8359}"/>
                  </a:ext>
                </a:extLst>
              </p:cNvPr>
              <p:cNvGrpSpPr/>
              <p:nvPr userDrawn="1"/>
            </p:nvGrpSpPr>
            <p:grpSpPr>
              <a:xfrm rot="16200000">
                <a:off x="198882" y="358406"/>
                <a:ext cx="709699" cy="54866"/>
                <a:chOff x="773757" y="250824"/>
                <a:chExt cx="709699" cy="54866"/>
              </a:xfrm>
              <a:grpFill/>
            </p:grpSpPr>
            <p:sp>
              <p:nvSpPr>
                <p:cNvPr id="139" name="Oval 138">
                  <a:extLst>
                    <a:ext uri="{FF2B5EF4-FFF2-40B4-BE49-F238E27FC236}">
                      <a16:creationId xmlns:a16="http://schemas.microsoft.com/office/drawing/2014/main" id="{A84EDFDA-D5D2-460F-AB1E-3DE41F8E9DB0}"/>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0" name="Oval 139">
                  <a:extLst>
                    <a:ext uri="{FF2B5EF4-FFF2-40B4-BE49-F238E27FC236}">
                      <a16:creationId xmlns:a16="http://schemas.microsoft.com/office/drawing/2014/main" id="{363B48AA-CD06-44FD-878D-B5C844082498}"/>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1" name="Oval 140">
                  <a:extLst>
                    <a:ext uri="{FF2B5EF4-FFF2-40B4-BE49-F238E27FC236}">
                      <a16:creationId xmlns:a16="http://schemas.microsoft.com/office/drawing/2014/main" id="{A588F62F-7934-47EA-AEAD-7A954D62AFF3}"/>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2" name="Oval 141">
                  <a:extLst>
                    <a:ext uri="{FF2B5EF4-FFF2-40B4-BE49-F238E27FC236}">
                      <a16:creationId xmlns:a16="http://schemas.microsoft.com/office/drawing/2014/main" id="{195AC7CF-C7F9-49F8-AB5A-8C5A625DDAFE}"/>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43" name="Oval 142">
                  <a:extLst>
                    <a:ext uri="{FF2B5EF4-FFF2-40B4-BE49-F238E27FC236}">
                      <a16:creationId xmlns:a16="http://schemas.microsoft.com/office/drawing/2014/main" id="{195F5BEB-AFAB-48AC-8C63-20AF628E4A1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121" name="Group 120">
                <a:extLst>
                  <a:ext uri="{FF2B5EF4-FFF2-40B4-BE49-F238E27FC236}">
                    <a16:creationId xmlns:a16="http://schemas.microsoft.com/office/drawing/2014/main" id="{6EA77EC8-85EC-49AE-9055-581C553A2F13}"/>
                  </a:ext>
                </a:extLst>
              </p:cNvPr>
              <p:cNvGrpSpPr/>
              <p:nvPr userDrawn="1"/>
            </p:nvGrpSpPr>
            <p:grpSpPr>
              <a:xfrm rot="16200000">
                <a:off x="35411" y="358407"/>
                <a:ext cx="709699" cy="54865"/>
                <a:chOff x="773757" y="250825"/>
                <a:chExt cx="709699" cy="54865"/>
              </a:xfrm>
              <a:grpFill/>
            </p:grpSpPr>
            <p:sp>
              <p:nvSpPr>
                <p:cNvPr id="134" name="Oval 133">
                  <a:extLst>
                    <a:ext uri="{FF2B5EF4-FFF2-40B4-BE49-F238E27FC236}">
                      <a16:creationId xmlns:a16="http://schemas.microsoft.com/office/drawing/2014/main" id="{7F55A257-B540-4B03-99AF-1E174C83CD75}"/>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5" name="Oval 134">
                  <a:extLst>
                    <a:ext uri="{FF2B5EF4-FFF2-40B4-BE49-F238E27FC236}">
                      <a16:creationId xmlns:a16="http://schemas.microsoft.com/office/drawing/2014/main" id="{944D57E0-4378-414C-AEDC-CC7FCAB1FC54}"/>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6" name="Oval 135">
                  <a:extLst>
                    <a:ext uri="{FF2B5EF4-FFF2-40B4-BE49-F238E27FC236}">
                      <a16:creationId xmlns:a16="http://schemas.microsoft.com/office/drawing/2014/main" id="{AA1C625C-CB2D-444C-8022-3BF846CB05E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7" name="Oval 136">
                  <a:extLst>
                    <a:ext uri="{FF2B5EF4-FFF2-40B4-BE49-F238E27FC236}">
                      <a16:creationId xmlns:a16="http://schemas.microsoft.com/office/drawing/2014/main" id="{E876F8CD-8644-49E0-8AF2-CDF68C2E7675}"/>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8" name="Oval 137">
                  <a:extLst>
                    <a:ext uri="{FF2B5EF4-FFF2-40B4-BE49-F238E27FC236}">
                      <a16:creationId xmlns:a16="http://schemas.microsoft.com/office/drawing/2014/main" id="{BC6C6168-32AD-40B4-AF02-13BA4C6349D9}"/>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122" name="Group 121">
                <a:extLst>
                  <a:ext uri="{FF2B5EF4-FFF2-40B4-BE49-F238E27FC236}">
                    <a16:creationId xmlns:a16="http://schemas.microsoft.com/office/drawing/2014/main" id="{50AAD949-F96F-429C-BC31-3AFEF28A15AD}"/>
                  </a:ext>
                </a:extLst>
              </p:cNvPr>
              <p:cNvGrpSpPr/>
              <p:nvPr userDrawn="1"/>
            </p:nvGrpSpPr>
            <p:grpSpPr>
              <a:xfrm rot="16200000">
                <a:off x="-128060" y="358407"/>
                <a:ext cx="709699" cy="54865"/>
                <a:chOff x="773757" y="250825"/>
                <a:chExt cx="709699" cy="54865"/>
              </a:xfrm>
              <a:grpFill/>
            </p:grpSpPr>
            <p:sp>
              <p:nvSpPr>
                <p:cNvPr id="129" name="Oval 128">
                  <a:extLst>
                    <a:ext uri="{FF2B5EF4-FFF2-40B4-BE49-F238E27FC236}">
                      <a16:creationId xmlns:a16="http://schemas.microsoft.com/office/drawing/2014/main" id="{4BB749C5-779E-4BC2-943E-58201FBD863E}"/>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0" name="Oval 129">
                  <a:extLst>
                    <a:ext uri="{FF2B5EF4-FFF2-40B4-BE49-F238E27FC236}">
                      <a16:creationId xmlns:a16="http://schemas.microsoft.com/office/drawing/2014/main" id="{3FC3C6A4-8D22-476E-84F9-1F0631C01B02}"/>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1" name="Oval 130">
                  <a:extLst>
                    <a:ext uri="{FF2B5EF4-FFF2-40B4-BE49-F238E27FC236}">
                      <a16:creationId xmlns:a16="http://schemas.microsoft.com/office/drawing/2014/main" id="{C241A3C7-DCD9-4543-9CCA-F7B9B7323DEF}"/>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2" name="Oval 131">
                  <a:extLst>
                    <a:ext uri="{FF2B5EF4-FFF2-40B4-BE49-F238E27FC236}">
                      <a16:creationId xmlns:a16="http://schemas.microsoft.com/office/drawing/2014/main" id="{F76A9161-3296-4181-944B-D84A66063B6D}"/>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33" name="Oval 132">
                  <a:extLst>
                    <a:ext uri="{FF2B5EF4-FFF2-40B4-BE49-F238E27FC236}">
                      <a16:creationId xmlns:a16="http://schemas.microsoft.com/office/drawing/2014/main" id="{5B25833E-268E-462E-8AEC-FAA11E314D35}"/>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123" name="Group 122">
                <a:extLst>
                  <a:ext uri="{FF2B5EF4-FFF2-40B4-BE49-F238E27FC236}">
                    <a16:creationId xmlns:a16="http://schemas.microsoft.com/office/drawing/2014/main" id="{135DE773-8439-43E6-B336-056BDE4542DB}"/>
                  </a:ext>
                </a:extLst>
              </p:cNvPr>
              <p:cNvGrpSpPr/>
              <p:nvPr userDrawn="1"/>
            </p:nvGrpSpPr>
            <p:grpSpPr>
              <a:xfrm rot="16200000">
                <a:off x="-291530" y="358406"/>
                <a:ext cx="709699" cy="54865"/>
                <a:chOff x="773757" y="250825"/>
                <a:chExt cx="709699" cy="54865"/>
              </a:xfrm>
              <a:grpFill/>
            </p:grpSpPr>
            <p:sp>
              <p:nvSpPr>
                <p:cNvPr id="124" name="Oval 123">
                  <a:extLst>
                    <a:ext uri="{FF2B5EF4-FFF2-40B4-BE49-F238E27FC236}">
                      <a16:creationId xmlns:a16="http://schemas.microsoft.com/office/drawing/2014/main" id="{08636E06-6242-4BBA-989D-36D7DB671B5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25" name="Oval 124">
                  <a:extLst>
                    <a:ext uri="{FF2B5EF4-FFF2-40B4-BE49-F238E27FC236}">
                      <a16:creationId xmlns:a16="http://schemas.microsoft.com/office/drawing/2014/main" id="{928CC923-DBCE-4543-B631-0C64003F861E}"/>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26" name="Oval 125">
                  <a:extLst>
                    <a:ext uri="{FF2B5EF4-FFF2-40B4-BE49-F238E27FC236}">
                      <a16:creationId xmlns:a16="http://schemas.microsoft.com/office/drawing/2014/main" id="{9B63F555-1920-4FA8-A56E-62B4A4E002EF}"/>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27" name="Oval 126">
                  <a:extLst>
                    <a:ext uri="{FF2B5EF4-FFF2-40B4-BE49-F238E27FC236}">
                      <a16:creationId xmlns:a16="http://schemas.microsoft.com/office/drawing/2014/main" id="{ADC58C91-6448-4B8E-83CE-BA89E2EE5D71}"/>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28" name="Oval 127">
                  <a:extLst>
                    <a:ext uri="{FF2B5EF4-FFF2-40B4-BE49-F238E27FC236}">
                      <a16:creationId xmlns:a16="http://schemas.microsoft.com/office/drawing/2014/main" id="{CA22D532-799E-4315-B90E-9C2887FDB849}"/>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grpSp>
          <p:nvGrpSpPr>
            <p:cNvPr id="26" name="Group 25">
              <a:extLst>
                <a:ext uri="{FF2B5EF4-FFF2-40B4-BE49-F238E27FC236}">
                  <a16:creationId xmlns:a16="http://schemas.microsoft.com/office/drawing/2014/main" id="{D3290DD1-F394-428D-BA64-F70FD120C3AD}"/>
                </a:ext>
              </a:extLst>
            </p:cNvPr>
            <p:cNvGrpSpPr/>
            <p:nvPr userDrawn="1"/>
          </p:nvGrpSpPr>
          <p:grpSpPr>
            <a:xfrm>
              <a:off x="524241" y="805635"/>
              <a:ext cx="708747" cy="709698"/>
              <a:chOff x="35887" y="30989"/>
              <a:chExt cx="708749" cy="709700"/>
            </a:xfrm>
            <a:solidFill>
              <a:schemeClr val="bg2"/>
            </a:solidFill>
          </p:grpSpPr>
          <p:grpSp>
            <p:nvGrpSpPr>
              <p:cNvPr id="89" name="Group 88">
                <a:extLst>
                  <a:ext uri="{FF2B5EF4-FFF2-40B4-BE49-F238E27FC236}">
                    <a16:creationId xmlns:a16="http://schemas.microsoft.com/office/drawing/2014/main" id="{CF51A2A0-76A8-41DD-8AEA-8995079B4554}"/>
                  </a:ext>
                </a:extLst>
              </p:cNvPr>
              <p:cNvGrpSpPr/>
              <p:nvPr userDrawn="1"/>
            </p:nvGrpSpPr>
            <p:grpSpPr>
              <a:xfrm rot="16200000">
                <a:off x="362353" y="358406"/>
                <a:ext cx="709699" cy="54866"/>
                <a:chOff x="773757" y="250824"/>
                <a:chExt cx="709699" cy="54866"/>
              </a:xfrm>
              <a:grpFill/>
            </p:grpSpPr>
            <p:sp>
              <p:nvSpPr>
                <p:cNvPr id="114" name="Oval 113">
                  <a:extLst>
                    <a:ext uri="{FF2B5EF4-FFF2-40B4-BE49-F238E27FC236}">
                      <a16:creationId xmlns:a16="http://schemas.microsoft.com/office/drawing/2014/main" id="{0DB6BD09-069E-4BDC-8B3B-F7C64C4452CB}"/>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5" name="Oval 114">
                  <a:extLst>
                    <a:ext uri="{FF2B5EF4-FFF2-40B4-BE49-F238E27FC236}">
                      <a16:creationId xmlns:a16="http://schemas.microsoft.com/office/drawing/2014/main" id="{FDA5B317-0EC1-43CB-B82C-85841697A8BD}"/>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6" name="Oval 115">
                  <a:extLst>
                    <a:ext uri="{FF2B5EF4-FFF2-40B4-BE49-F238E27FC236}">
                      <a16:creationId xmlns:a16="http://schemas.microsoft.com/office/drawing/2014/main" id="{A4442FCB-A402-4D0F-A27F-A626BB886D4D}"/>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7" name="Oval 116">
                  <a:extLst>
                    <a:ext uri="{FF2B5EF4-FFF2-40B4-BE49-F238E27FC236}">
                      <a16:creationId xmlns:a16="http://schemas.microsoft.com/office/drawing/2014/main" id="{9AF08BFA-BA2A-4D1D-85D1-1F1AAE72F60E}"/>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8" name="Oval 117">
                  <a:extLst>
                    <a:ext uri="{FF2B5EF4-FFF2-40B4-BE49-F238E27FC236}">
                      <a16:creationId xmlns:a16="http://schemas.microsoft.com/office/drawing/2014/main" id="{5E3EC866-E6A0-4809-8741-3BFB85AADEAD}"/>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90" name="Group 89">
                <a:extLst>
                  <a:ext uri="{FF2B5EF4-FFF2-40B4-BE49-F238E27FC236}">
                    <a16:creationId xmlns:a16="http://schemas.microsoft.com/office/drawing/2014/main" id="{1485E06C-C9FB-420D-A47E-3535CFCDFA10}"/>
                  </a:ext>
                </a:extLst>
              </p:cNvPr>
              <p:cNvGrpSpPr/>
              <p:nvPr userDrawn="1"/>
            </p:nvGrpSpPr>
            <p:grpSpPr>
              <a:xfrm rot="16200000">
                <a:off x="198882" y="358406"/>
                <a:ext cx="709699" cy="54866"/>
                <a:chOff x="773757" y="250824"/>
                <a:chExt cx="709699" cy="54866"/>
              </a:xfrm>
              <a:grpFill/>
            </p:grpSpPr>
            <p:sp>
              <p:nvSpPr>
                <p:cNvPr id="109" name="Oval 108">
                  <a:extLst>
                    <a:ext uri="{FF2B5EF4-FFF2-40B4-BE49-F238E27FC236}">
                      <a16:creationId xmlns:a16="http://schemas.microsoft.com/office/drawing/2014/main" id="{0BD279A6-AD32-48AC-A1CE-A8D36AB778B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0" name="Oval 109">
                  <a:extLst>
                    <a:ext uri="{FF2B5EF4-FFF2-40B4-BE49-F238E27FC236}">
                      <a16:creationId xmlns:a16="http://schemas.microsoft.com/office/drawing/2014/main" id="{B85592E4-EB0E-4C2F-9363-70027C27E9D3}"/>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1" name="Oval 110">
                  <a:extLst>
                    <a:ext uri="{FF2B5EF4-FFF2-40B4-BE49-F238E27FC236}">
                      <a16:creationId xmlns:a16="http://schemas.microsoft.com/office/drawing/2014/main" id="{5207A7E5-7E18-4DF3-90A0-28832BA6382E}"/>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2" name="Oval 111">
                  <a:extLst>
                    <a:ext uri="{FF2B5EF4-FFF2-40B4-BE49-F238E27FC236}">
                      <a16:creationId xmlns:a16="http://schemas.microsoft.com/office/drawing/2014/main" id="{A670FCD3-94BB-44D5-98F8-4BE0646A1D48}"/>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13" name="Oval 112">
                  <a:extLst>
                    <a:ext uri="{FF2B5EF4-FFF2-40B4-BE49-F238E27FC236}">
                      <a16:creationId xmlns:a16="http://schemas.microsoft.com/office/drawing/2014/main" id="{F29A5FB7-7053-462E-B9B4-C8C05103B1DE}"/>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91" name="Group 90">
                <a:extLst>
                  <a:ext uri="{FF2B5EF4-FFF2-40B4-BE49-F238E27FC236}">
                    <a16:creationId xmlns:a16="http://schemas.microsoft.com/office/drawing/2014/main" id="{BC8C3ED5-F202-4519-ADE9-00C9B8630684}"/>
                  </a:ext>
                </a:extLst>
              </p:cNvPr>
              <p:cNvGrpSpPr/>
              <p:nvPr userDrawn="1"/>
            </p:nvGrpSpPr>
            <p:grpSpPr>
              <a:xfrm rot="16200000">
                <a:off x="35411" y="358407"/>
                <a:ext cx="709699" cy="54865"/>
                <a:chOff x="773757" y="250825"/>
                <a:chExt cx="709699" cy="54865"/>
              </a:xfrm>
              <a:grpFill/>
            </p:grpSpPr>
            <p:sp>
              <p:nvSpPr>
                <p:cNvPr id="104" name="Oval 103">
                  <a:extLst>
                    <a:ext uri="{FF2B5EF4-FFF2-40B4-BE49-F238E27FC236}">
                      <a16:creationId xmlns:a16="http://schemas.microsoft.com/office/drawing/2014/main" id="{1CD8B7F1-1791-4222-ADBF-4FD6BC5218D9}"/>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5" name="Oval 104">
                  <a:extLst>
                    <a:ext uri="{FF2B5EF4-FFF2-40B4-BE49-F238E27FC236}">
                      <a16:creationId xmlns:a16="http://schemas.microsoft.com/office/drawing/2014/main" id="{EE93AC71-F20E-4CAA-8553-917FC6712863}"/>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6" name="Oval 105">
                  <a:extLst>
                    <a:ext uri="{FF2B5EF4-FFF2-40B4-BE49-F238E27FC236}">
                      <a16:creationId xmlns:a16="http://schemas.microsoft.com/office/drawing/2014/main" id="{243F3F8E-97C5-426A-9064-6571DBBE1E9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7" name="Oval 106">
                  <a:extLst>
                    <a:ext uri="{FF2B5EF4-FFF2-40B4-BE49-F238E27FC236}">
                      <a16:creationId xmlns:a16="http://schemas.microsoft.com/office/drawing/2014/main" id="{22EB0C5C-F35F-42AD-9101-C4E5969A81CC}"/>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8" name="Oval 107">
                  <a:extLst>
                    <a:ext uri="{FF2B5EF4-FFF2-40B4-BE49-F238E27FC236}">
                      <a16:creationId xmlns:a16="http://schemas.microsoft.com/office/drawing/2014/main" id="{9D72F1AE-38DF-422E-82EB-37188CEDBBC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92" name="Group 91">
                <a:extLst>
                  <a:ext uri="{FF2B5EF4-FFF2-40B4-BE49-F238E27FC236}">
                    <a16:creationId xmlns:a16="http://schemas.microsoft.com/office/drawing/2014/main" id="{D39BBCE3-1482-4A18-B08A-CB113576B27B}"/>
                  </a:ext>
                </a:extLst>
              </p:cNvPr>
              <p:cNvGrpSpPr/>
              <p:nvPr userDrawn="1"/>
            </p:nvGrpSpPr>
            <p:grpSpPr>
              <a:xfrm rot="16200000">
                <a:off x="-128060" y="358407"/>
                <a:ext cx="709699" cy="54865"/>
                <a:chOff x="773757" y="250825"/>
                <a:chExt cx="709699" cy="54865"/>
              </a:xfrm>
              <a:grpFill/>
            </p:grpSpPr>
            <p:sp>
              <p:nvSpPr>
                <p:cNvPr id="99" name="Oval 98">
                  <a:extLst>
                    <a:ext uri="{FF2B5EF4-FFF2-40B4-BE49-F238E27FC236}">
                      <a16:creationId xmlns:a16="http://schemas.microsoft.com/office/drawing/2014/main" id="{DE5E6F49-B44E-467B-8504-0FE9335F05B6}"/>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0" name="Oval 99">
                  <a:extLst>
                    <a:ext uri="{FF2B5EF4-FFF2-40B4-BE49-F238E27FC236}">
                      <a16:creationId xmlns:a16="http://schemas.microsoft.com/office/drawing/2014/main" id="{B42CF69E-2459-4BE7-B3B5-56E382CC101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1" name="Oval 100">
                  <a:extLst>
                    <a:ext uri="{FF2B5EF4-FFF2-40B4-BE49-F238E27FC236}">
                      <a16:creationId xmlns:a16="http://schemas.microsoft.com/office/drawing/2014/main" id="{6E59C04B-7D02-49CB-8149-E17E3AB66E5B}"/>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2" name="Oval 101">
                  <a:extLst>
                    <a:ext uri="{FF2B5EF4-FFF2-40B4-BE49-F238E27FC236}">
                      <a16:creationId xmlns:a16="http://schemas.microsoft.com/office/drawing/2014/main" id="{A5D70680-5EDE-4A1B-90F1-2293BFF931E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3" name="Oval 102">
                  <a:extLst>
                    <a:ext uri="{FF2B5EF4-FFF2-40B4-BE49-F238E27FC236}">
                      <a16:creationId xmlns:a16="http://schemas.microsoft.com/office/drawing/2014/main" id="{C7EF29BC-811C-4EB9-9574-000D35C0389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93" name="Group 92">
                <a:extLst>
                  <a:ext uri="{FF2B5EF4-FFF2-40B4-BE49-F238E27FC236}">
                    <a16:creationId xmlns:a16="http://schemas.microsoft.com/office/drawing/2014/main" id="{08BEFF52-9F04-4A45-9C75-CEA4935CD383}"/>
                  </a:ext>
                </a:extLst>
              </p:cNvPr>
              <p:cNvGrpSpPr/>
              <p:nvPr userDrawn="1"/>
            </p:nvGrpSpPr>
            <p:grpSpPr>
              <a:xfrm rot="16200000">
                <a:off x="-291530" y="358406"/>
                <a:ext cx="709699" cy="54865"/>
                <a:chOff x="773757" y="250825"/>
                <a:chExt cx="709699" cy="54865"/>
              </a:xfrm>
              <a:grpFill/>
            </p:grpSpPr>
            <p:sp>
              <p:nvSpPr>
                <p:cNvPr id="94" name="Oval 93">
                  <a:extLst>
                    <a:ext uri="{FF2B5EF4-FFF2-40B4-BE49-F238E27FC236}">
                      <a16:creationId xmlns:a16="http://schemas.microsoft.com/office/drawing/2014/main" id="{D3DA8423-99CD-47E9-882E-D43BB55DEB4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5" name="Oval 94">
                  <a:extLst>
                    <a:ext uri="{FF2B5EF4-FFF2-40B4-BE49-F238E27FC236}">
                      <a16:creationId xmlns:a16="http://schemas.microsoft.com/office/drawing/2014/main" id="{228B1239-A254-4349-943A-F96EC0578781}"/>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6" name="Oval 95">
                  <a:extLst>
                    <a:ext uri="{FF2B5EF4-FFF2-40B4-BE49-F238E27FC236}">
                      <a16:creationId xmlns:a16="http://schemas.microsoft.com/office/drawing/2014/main" id="{F520391A-8CC6-4F1F-952B-C197E8208C09}"/>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7" name="Oval 96">
                  <a:extLst>
                    <a:ext uri="{FF2B5EF4-FFF2-40B4-BE49-F238E27FC236}">
                      <a16:creationId xmlns:a16="http://schemas.microsoft.com/office/drawing/2014/main" id="{4CCD21DB-4B86-4C8D-A79D-AAC891F7DFAD}"/>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8" name="Oval 97">
                  <a:extLst>
                    <a:ext uri="{FF2B5EF4-FFF2-40B4-BE49-F238E27FC236}">
                      <a16:creationId xmlns:a16="http://schemas.microsoft.com/office/drawing/2014/main" id="{1E2B299A-52EE-4587-912D-1E9E39413518}"/>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grpSp>
          <p:nvGrpSpPr>
            <p:cNvPr id="27" name="Group 26">
              <a:extLst>
                <a:ext uri="{FF2B5EF4-FFF2-40B4-BE49-F238E27FC236}">
                  <a16:creationId xmlns:a16="http://schemas.microsoft.com/office/drawing/2014/main" id="{DB5BCE4C-B7D2-4601-976D-CABDC0D29066}"/>
                </a:ext>
              </a:extLst>
            </p:cNvPr>
            <p:cNvGrpSpPr/>
            <p:nvPr userDrawn="1"/>
          </p:nvGrpSpPr>
          <p:grpSpPr>
            <a:xfrm>
              <a:off x="199737" y="1135431"/>
              <a:ext cx="708747" cy="709698"/>
              <a:chOff x="35887" y="30989"/>
              <a:chExt cx="708749" cy="709700"/>
            </a:xfrm>
            <a:solidFill>
              <a:schemeClr val="bg2"/>
            </a:solidFill>
          </p:grpSpPr>
          <p:grpSp>
            <p:nvGrpSpPr>
              <p:cNvPr id="59" name="Group 58">
                <a:extLst>
                  <a:ext uri="{FF2B5EF4-FFF2-40B4-BE49-F238E27FC236}">
                    <a16:creationId xmlns:a16="http://schemas.microsoft.com/office/drawing/2014/main" id="{298E0F0D-4BFA-444A-8A0C-8340AFDBC2B6}"/>
                  </a:ext>
                </a:extLst>
              </p:cNvPr>
              <p:cNvGrpSpPr/>
              <p:nvPr userDrawn="1"/>
            </p:nvGrpSpPr>
            <p:grpSpPr>
              <a:xfrm rot="16200000">
                <a:off x="362353" y="358406"/>
                <a:ext cx="709699" cy="54866"/>
                <a:chOff x="773757" y="250824"/>
                <a:chExt cx="709699" cy="54866"/>
              </a:xfrm>
              <a:grpFill/>
            </p:grpSpPr>
            <p:sp>
              <p:nvSpPr>
                <p:cNvPr id="84" name="Oval 83">
                  <a:extLst>
                    <a:ext uri="{FF2B5EF4-FFF2-40B4-BE49-F238E27FC236}">
                      <a16:creationId xmlns:a16="http://schemas.microsoft.com/office/drawing/2014/main" id="{D051D16D-7E28-4AC3-A2A9-04EA49822B5A}"/>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5" name="Oval 84">
                  <a:extLst>
                    <a:ext uri="{FF2B5EF4-FFF2-40B4-BE49-F238E27FC236}">
                      <a16:creationId xmlns:a16="http://schemas.microsoft.com/office/drawing/2014/main" id="{BE84A517-C80B-4727-A65F-510844B60BD0}"/>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6" name="Oval 85">
                  <a:extLst>
                    <a:ext uri="{FF2B5EF4-FFF2-40B4-BE49-F238E27FC236}">
                      <a16:creationId xmlns:a16="http://schemas.microsoft.com/office/drawing/2014/main" id="{F1B1CE20-4F41-44B0-AF72-A62609C73E00}"/>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7" name="Oval 86">
                  <a:extLst>
                    <a:ext uri="{FF2B5EF4-FFF2-40B4-BE49-F238E27FC236}">
                      <a16:creationId xmlns:a16="http://schemas.microsoft.com/office/drawing/2014/main" id="{8536C161-1D3D-4D5E-B62B-6D5DC6FD4B9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8" name="Oval 87">
                  <a:extLst>
                    <a:ext uri="{FF2B5EF4-FFF2-40B4-BE49-F238E27FC236}">
                      <a16:creationId xmlns:a16="http://schemas.microsoft.com/office/drawing/2014/main" id="{90213168-6860-4582-A512-B4E603556A2A}"/>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60" name="Group 59">
                <a:extLst>
                  <a:ext uri="{FF2B5EF4-FFF2-40B4-BE49-F238E27FC236}">
                    <a16:creationId xmlns:a16="http://schemas.microsoft.com/office/drawing/2014/main" id="{E3E3D571-F60D-4898-AB42-D9DDCE549CE1}"/>
                  </a:ext>
                </a:extLst>
              </p:cNvPr>
              <p:cNvGrpSpPr/>
              <p:nvPr userDrawn="1"/>
            </p:nvGrpSpPr>
            <p:grpSpPr>
              <a:xfrm rot="16200000">
                <a:off x="198882" y="358406"/>
                <a:ext cx="709699" cy="54866"/>
                <a:chOff x="773757" y="250824"/>
                <a:chExt cx="709699" cy="54866"/>
              </a:xfrm>
              <a:grpFill/>
            </p:grpSpPr>
            <p:sp>
              <p:nvSpPr>
                <p:cNvPr id="79" name="Oval 78">
                  <a:extLst>
                    <a:ext uri="{FF2B5EF4-FFF2-40B4-BE49-F238E27FC236}">
                      <a16:creationId xmlns:a16="http://schemas.microsoft.com/office/drawing/2014/main" id="{24B076F8-54B0-48A1-A557-420DF02BCB7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0" name="Oval 79">
                  <a:extLst>
                    <a:ext uri="{FF2B5EF4-FFF2-40B4-BE49-F238E27FC236}">
                      <a16:creationId xmlns:a16="http://schemas.microsoft.com/office/drawing/2014/main" id="{7ABC8A76-FCC5-42C8-9A04-4A54A30F056A}"/>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1" name="Oval 80">
                  <a:extLst>
                    <a:ext uri="{FF2B5EF4-FFF2-40B4-BE49-F238E27FC236}">
                      <a16:creationId xmlns:a16="http://schemas.microsoft.com/office/drawing/2014/main" id="{27316819-1BD9-4977-AE7B-D1962D6053BD}"/>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2" name="Oval 81">
                  <a:extLst>
                    <a:ext uri="{FF2B5EF4-FFF2-40B4-BE49-F238E27FC236}">
                      <a16:creationId xmlns:a16="http://schemas.microsoft.com/office/drawing/2014/main" id="{8D70CDEE-F70B-4F58-84EB-A8AFD59BBAC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3" name="Oval 82">
                  <a:extLst>
                    <a:ext uri="{FF2B5EF4-FFF2-40B4-BE49-F238E27FC236}">
                      <a16:creationId xmlns:a16="http://schemas.microsoft.com/office/drawing/2014/main" id="{040F5A71-0E63-415A-8094-92EBE57A1183}"/>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61" name="Group 60">
                <a:extLst>
                  <a:ext uri="{FF2B5EF4-FFF2-40B4-BE49-F238E27FC236}">
                    <a16:creationId xmlns:a16="http://schemas.microsoft.com/office/drawing/2014/main" id="{999B6754-BE91-4749-B57B-3AF53322E5EA}"/>
                  </a:ext>
                </a:extLst>
              </p:cNvPr>
              <p:cNvGrpSpPr/>
              <p:nvPr userDrawn="1"/>
            </p:nvGrpSpPr>
            <p:grpSpPr>
              <a:xfrm rot="16200000">
                <a:off x="35411" y="358407"/>
                <a:ext cx="709699" cy="54865"/>
                <a:chOff x="773757" y="250825"/>
                <a:chExt cx="709699" cy="54865"/>
              </a:xfrm>
              <a:grpFill/>
            </p:grpSpPr>
            <p:sp>
              <p:nvSpPr>
                <p:cNvPr id="74" name="Oval 73">
                  <a:extLst>
                    <a:ext uri="{FF2B5EF4-FFF2-40B4-BE49-F238E27FC236}">
                      <a16:creationId xmlns:a16="http://schemas.microsoft.com/office/drawing/2014/main" id="{65C376E8-1E5B-41AA-9B1B-9864AF788517}"/>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5" name="Oval 74">
                  <a:extLst>
                    <a:ext uri="{FF2B5EF4-FFF2-40B4-BE49-F238E27FC236}">
                      <a16:creationId xmlns:a16="http://schemas.microsoft.com/office/drawing/2014/main" id="{7076BF94-67EE-48CD-9367-19C0238F8D10}"/>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6" name="Oval 75">
                  <a:extLst>
                    <a:ext uri="{FF2B5EF4-FFF2-40B4-BE49-F238E27FC236}">
                      <a16:creationId xmlns:a16="http://schemas.microsoft.com/office/drawing/2014/main" id="{B1C56A47-2C27-4B73-BDBC-1A576BACDCFE}"/>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7" name="Oval 76">
                  <a:extLst>
                    <a:ext uri="{FF2B5EF4-FFF2-40B4-BE49-F238E27FC236}">
                      <a16:creationId xmlns:a16="http://schemas.microsoft.com/office/drawing/2014/main" id="{C96CD90E-77E3-4553-B4EA-B27962B82BB4}"/>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8" name="Oval 77">
                  <a:extLst>
                    <a:ext uri="{FF2B5EF4-FFF2-40B4-BE49-F238E27FC236}">
                      <a16:creationId xmlns:a16="http://schemas.microsoft.com/office/drawing/2014/main" id="{87755953-30EE-4FD8-84F3-C852571977D6}"/>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62" name="Group 61">
                <a:extLst>
                  <a:ext uri="{FF2B5EF4-FFF2-40B4-BE49-F238E27FC236}">
                    <a16:creationId xmlns:a16="http://schemas.microsoft.com/office/drawing/2014/main" id="{674612D2-908C-4061-9897-3DC3F659A9D2}"/>
                  </a:ext>
                </a:extLst>
              </p:cNvPr>
              <p:cNvGrpSpPr/>
              <p:nvPr userDrawn="1"/>
            </p:nvGrpSpPr>
            <p:grpSpPr>
              <a:xfrm rot="16200000">
                <a:off x="-128060" y="358407"/>
                <a:ext cx="709699" cy="54865"/>
                <a:chOff x="773757" y="250825"/>
                <a:chExt cx="709699" cy="54865"/>
              </a:xfrm>
              <a:grpFill/>
            </p:grpSpPr>
            <p:sp>
              <p:nvSpPr>
                <p:cNvPr id="69" name="Oval 68">
                  <a:extLst>
                    <a:ext uri="{FF2B5EF4-FFF2-40B4-BE49-F238E27FC236}">
                      <a16:creationId xmlns:a16="http://schemas.microsoft.com/office/drawing/2014/main" id="{840C7F86-472A-4A89-B98A-B8B6A64DE2CB}"/>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0" name="Oval 69">
                  <a:extLst>
                    <a:ext uri="{FF2B5EF4-FFF2-40B4-BE49-F238E27FC236}">
                      <a16:creationId xmlns:a16="http://schemas.microsoft.com/office/drawing/2014/main" id="{06911508-D27C-4D34-93C3-27BF87C080A9}"/>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1" name="Oval 70">
                  <a:extLst>
                    <a:ext uri="{FF2B5EF4-FFF2-40B4-BE49-F238E27FC236}">
                      <a16:creationId xmlns:a16="http://schemas.microsoft.com/office/drawing/2014/main" id="{192E6B2F-AB66-4CE2-926E-170F2D47047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2" name="Oval 71">
                  <a:extLst>
                    <a:ext uri="{FF2B5EF4-FFF2-40B4-BE49-F238E27FC236}">
                      <a16:creationId xmlns:a16="http://schemas.microsoft.com/office/drawing/2014/main" id="{903E573E-82E7-4648-90FE-C092A446C3AC}"/>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3" name="Oval 72">
                  <a:extLst>
                    <a:ext uri="{FF2B5EF4-FFF2-40B4-BE49-F238E27FC236}">
                      <a16:creationId xmlns:a16="http://schemas.microsoft.com/office/drawing/2014/main" id="{3F950A30-97A6-4DB2-9421-065817B00ED5}"/>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63" name="Group 62">
                <a:extLst>
                  <a:ext uri="{FF2B5EF4-FFF2-40B4-BE49-F238E27FC236}">
                    <a16:creationId xmlns:a16="http://schemas.microsoft.com/office/drawing/2014/main" id="{E1799700-5BCC-4E24-8826-5EC6D8875D42}"/>
                  </a:ext>
                </a:extLst>
              </p:cNvPr>
              <p:cNvGrpSpPr/>
              <p:nvPr userDrawn="1"/>
            </p:nvGrpSpPr>
            <p:grpSpPr>
              <a:xfrm rot="16200000">
                <a:off x="-291530" y="358406"/>
                <a:ext cx="709699" cy="54865"/>
                <a:chOff x="773757" y="250825"/>
                <a:chExt cx="709699" cy="54865"/>
              </a:xfrm>
              <a:grpFill/>
            </p:grpSpPr>
            <p:sp>
              <p:nvSpPr>
                <p:cNvPr id="64" name="Oval 63">
                  <a:extLst>
                    <a:ext uri="{FF2B5EF4-FFF2-40B4-BE49-F238E27FC236}">
                      <a16:creationId xmlns:a16="http://schemas.microsoft.com/office/drawing/2014/main" id="{784BB553-9645-4714-AB2E-619C62132D22}"/>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5" name="Oval 64">
                  <a:extLst>
                    <a:ext uri="{FF2B5EF4-FFF2-40B4-BE49-F238E27FC236}">
                      <a16:creationId xmlns:a16="http://schemas.microsoft.com/office/drawing/2014/main" id="{E9417F94-D731-4FD2-908D-BEBACD4ED0E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6" name="Oval 65">
                  <a:extLst>
                    <a:ext uri="{FF2B5EF4-FFF2-40B4-BE49-F238E27FC236}">
                      <a16:creationId xmlns:a16="http://schemas.microsoft.com/office/drawing/2014/main" id="{EC22FF9D-5ACC-443A-9B41-C9279060CF03}"/>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7" name="Oval 66">
                  <a:extLst>
                    <a:ext uri="{FF2B5EF4-FFF2-40B4-BE49-F238E27FC236}">
                      <a16:creationId xmlns:a16="http://schemas.microsoft.com/office/drawing/2014/main" id="{3E4191E2-0E93-4606-BD21-7B41696A2727}"/>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8" name="Oval 67">
                  <a:extLst>
                    <a:ext uri="{FF2B5EF4-FFF2-40B4-BE49-F238E27FC236}">
                      <a16:creationId xmlns:a16="http://schemas.microsoft.com/office/drawing/2014/main" id="{54424B7B-5804-4E44-9896-C6CBDFA6DBE4}"/>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grpSp>
          <p:nvGrpSpPr>
            <p:cNvPr id="28" name="Group 27">
              <a:extLst>
                <a:ext uri="{FF2B5EF4-FFF2-40B4-BE49-F238E27FC236}">
                  <a16:creationId xmlns:a16="http://schemas.microsoft.com/office/drawing/2014/main" id="{E5E8E164-108C-4E17-B6F4-220697D2E8F0}"/>
                </a:ext>
              </a:extLst>
            </p:cNvPr>
            <p:cNvGrpSpPr/>
            <p:nvPr userDrawn="1"/>
          </p:nvGrpSpPr>
          <p:grpSpPr>
            <a:xfrm>
              <a:off x="526675" y="1135431"/>
              <a:ext cx="708747" cy="709698"/>
              <a:chOff x="35887" y="30989"/>
              <a:chExt cx="708749" cy="709700"/>
            </a:xfrm>
            <a:solidFill>
              <a:schemeClr val="bg2"/>
            </a:solidFill>
          </p:grpSpPr>
          <p:grpSp>
            <p:nvGrpSpPr>
              <p:cNvPr id="29" name="Group 28">
                <a:extLst>
                  <a:ext uri="{FF2B5EF4-FFF2-40B4-BE49-F238E27FC236}">
                    <a16:creationId xmlns:a16="http://schemas.microsoft.com/office/drawing/2014/main" id="{22DC574D-2D7C-45AF-9DDB-96CB9F5ACDEC}"/>
                  </a:ext>
                </a:extLst>
              </p:cNvPr>
              <p:cNvGrpSpPr/>
              <p:nvPr userDrawn="1"/>
            </p:nvGrpSpPr>
            <p:grpSpPr>
              <a:xfrm rot="16200000">
                <a:off x="362353" y="358406"/>
                <a:ext cx="709699" cy="54866"/>
                <a:chOff x="773757" y="250824"/>
                <a:chExt cx="709699" cy="54866"/>
              </a:xfrm>
              <a:grpFill/>
            </p:grpSpPr>
            <p:sp>
              <p:nvSpPr>
                <p:cNvPr id="54" name="Oval 53">
                  <a:extLst>
                    <a:ext uri="{FF2B5EF4-FFF2-40B4-BE49-F238E27FC236}">
                      <a16:creationId xmlns:a16="http://schemas.microsoft.com/office/drawing/2014/main" id="{2452D697-E5E1-42FE-8BD8-7A76C4735E48}"/>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5" name="Oval 54">
                  <a:extLst>
                    <a:ext uri="{FF2B5EF4-FFF2-40B4-BE49-F238E27FC236}">
                      <a16:creationId xmlns:a16="http://schemas.microsoft.com/office/drawing/2014/main" id="{7711D78C-048D-48FA-8DB8-1423DE5DC37C}"/>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6" name="Oval 55">
                  <a:extLst>
                    <a:ext uri="{FF2B5EF4-FFF2-40B4-BE49-F238E27FC236}">
                      <a16:creationId xmlns:a16="http://schemas.microsoft.com/office/drawing/2014/main" id="{BAA0AB50-8F03-4DA7-8C6B-9298A0A68322}"/>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7" name="Oval 56">
                  <a:extLst>
                    <a:ext uri="{FF2B5EF4-FFF2-40B4-BE49-F238E27FC236}">
                      <a16:creationId xmlns:a16="http://schemas.microsoft.com/office/drawing/2014/main" id="{01751CEA-636B-4C67-AFFE-50ED231ED9B3}"/>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8" name="Oval 57">
                  <a:extLst>
                    <a:ext uri="{FF2B5EF4-FFF2-40B4-BE49-F238E27FC236}">
                      <a16:creationId xmlns:a16="http://schemas.microsoft.com/office/drawing/2014/main" id="{451B7CC1-C8F2-4D0A-B005-A95E4A485CDE}"/>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30" name="Group 29">
                <a:extLst>
                  <a:ext uri="{FF2B5EF4-FFF2-40B4-BE49-F238E27FC236}">
                    <a16:creationId xmlns:a16="http://schemas.microsoft.com/office/drawing/2014/main" id="{65FCE027-408B-4781-93CE-0F80A2595330}"/>
                  </a:ext>
                </a:extLst>
              </p:cNvPr>
              <p:cNvGrpSpPr/>
              <p:nvPr userDrawn="1"/>
            </p:nvGrpSpPr>
            <p:grpSpPr>
              <a:xfrm rot="16200000">
                <a:off x="198882" y="358406"/>
                <a:ext cx="709699" cy="54866"/>
                <a:chOff x="773757" y="250824"/>
                <a:chExt cx="709699" cy="54866"/>
              </a:xfrm>
              <a:grpFill/>
            </p:grpSpPr>
            <p:sp>
              <p:nvSpPr>
                <p:cNvPr id="49" name="Oval 48">
                  <a:extLst>
                    <a:ext uri="{FF2B5EF4-FFF2-40B4-BE49-F238E27FC236}">
                      <a16:creationId xmlns:a16="http://schemas.microsoft.com/office/drawing/2014/main" id="{2AAC5A9E-C0DF-4501-B9E3-9232B665C032}"/>
                    </a:ext>
                  </a:extLst>
                </p:cNvPr>
                <p:cNvSpPr/>
                <p:nvPr userDrawn="1"/>
              </p:nvSpPr>
              <p:spPr>
                <a:xfrm>
                  <a:off x="773757" y="250824"/>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0" name="Oval 49">
                  <a:extLst>
                    <a:ext uri="{FF2B5EF4-FFF2-40B4-BE49-F238E27FC236}">
                      <a16:creationId xmlns:a16="http://schemas.microsoft.com/office/drawing/2014/main" id="{A814D17C-FFE2-483C-9BEC-16E3DD9F52E0}"/>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1" name="Oval 50">
                  <a:extLst>
                    <a:ext uri="{FF2B5EF4-FFF2-40B4-BE49-F238E27FC236}">
                      <a16:creationId xmlns:a16="http://schemas.microsoft.com/office/drawing/2014/main" id="{AAFDE1E4-5655-4138-BCB7-403CE91133E9}"/>
                    </a:ext>
                  </a:extLst>
                </p:cNvPr>
                <p:cNvSpPr/>
                <p:nvPr userDrawn="1"/>
              </p:nvSpPr>
              <p:spPr>
                <a:xfrm>
                  <a:off x="110117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2" name="Oval 51">
                  <a:extLst>
                    <a:ext uri="{FF2B5EF4-FFF2-40B4-BE49-F238E27FC236}">
                      <a16:creationId xmlns:a16="http://schemas.microsoft.com/office/drawing/2014/main" id="{91059F92-3B8A-4CA9-8BC6-5EF892A1511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3" name="Oval 52">
                  <a:extLst>
                    <a:ext uri="{FF2B5EF4-FFF2-40B4-BE49-F238E27FC236}">
                      <a16:creationId xmlns:a16="http://schemas.microsoft.com/office/drawing/2014/main" id="{D3729542-25B2-47F9-8088-A103902EEDFC}"/>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31" name="Group 30">
                <a:extLst>
                  <a:ext uri="{FF2B5EF4-FFF2-40B4-BE49-F238E27FC236}">
                    <a16:creationId xmlns:a16="http://schemas.microsoft.com/office/drawing/2014/main" id="{2E27CFF6-296F-4877-802B-A17D196AC44F}"/>
                  </a:ext>
                </a:extLst>
              </p:cNvPr>
              <p:cNvGrpSpPr/>
              <p:nvPr userDrawn="1"/>
            </p:nvGrpSpPr>
            <p:grpSpPr>
              <a:xfrm rot="16200000">
                <a:off x="35411" y="358407"/>
                <a:ext cx="709699" cy="54865"/>
                <a:chOff x="773757" y="250825"/>
                <a:chExt cx="709699" cy="54865"/>
              </a:xfrm>
              <a:grpFill/>
            </p:grpSpPr>
            <p:sp>
              <p:nvSpPr>
                <p:cNvPr id="44" name="Oval 43">
                  <a:extLst>
                    <a:ext uri="{FF2B5EF4-FFF2-40B4-BE49-F238E27FC236}">
                      <a16:creationId xmlns:a16="http://schemas.microsoft.com/office/drawing/2014/main" id="{042441A6-BB8E-409E-9DBA-733963F7D39B}"/>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5" name="Oval 44">
                  <a:extLst>
                    <a:ext uri="{FF2B5EF4-FFF2-40B4-BE49-F238E27FC236}">
                      <a16:creationId xmlns:a16="http://schemas.microsoft.com/office/drawing/2014/main" id="{99D1ED4A-AA28-4C62-BA6D-33509EB515EC}"/>
                    </a:ext>
                  </a:extLst>
                </p:cNvPr>
                <p:cNvSpPr/>
                <p:nvPr userDrawn="1"/>
              </p:nvSpPr>
              <p:spPr>
                <a:xfrm>
                  <a:off x="937465"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6" name="Oval 45">
                  <a:extLst>
                    <a:ext uri="{FF2B5EF4-FFF2-40B4-BE49-F238E27FC236}">
                      <a16:creationId xmlns:a16="http://schemas.microsoft.com/office/drawing/2014/main" id="{1BD98170-2EE3-4C02-B767-B0F5C01A9B95}"/>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7" name="Oval 46">
                  <a:extLst>
                    <a:ext uri="{FF2B5EF4-FFF2-40B4-BE49-F238E27FC236}">
                      <a16:creationId xmlns:a16="http://schemas.microsoft.com/office/drawing/2014/main" id="{F5B951CC-F01E-4D35-92BD-399E41555437}"/>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8" name="Oval 47">
                  <a:extLst>
                    <a:ext uri="{FF2B5EF4-FFF2-40B4-BE49-F238E27FC236}">
                      <a16:creationId xmlns:a16="http://schemas.microsoft.com/office/drawing/2014/main" id="{439A51E8-F620-4B24-9328-202B66BD466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32" name="Group 31">
                <a:extLst>
                  <a:ext uri="{FF2B5EF4-FFF2-40B4-BE49-F238E27FC236}">
                    <a16:creationId xmlns:a16="http://schemas.microsoft.com/office/drawing/2014/main" id="{46C40548-2710-4C93-AEF2-8167DDFBFFFA}"/>
                  </a:ext>
                </a:extLst>
              </p:cNvPr>
              <p:cNvGrpSpPr/>
              <p:nvPr userDrawn="1"/>
            </p:nvGrpSpPr>
            <p:grpSpPr>
              <a:xfrm rot="16200000">
                <a:off x="-128060" y="358407"/>
                <a:ext cx="709699" cy="54865"/>
                <a:chOff x="773757" y="250825"/>
                <a:chExt cx="709699" cy="54865"/>
              </a:xfrm>
              <a:grpFill/>
            </p:grpSpPr>
            <p:sp>
              <p:nvSpPr>
                <p:cNvPr id="39" name="Oval 38">
                  <a:extLst>
                    <a:ext uri="{FF2B5EF4-FFF2-40B4-BE49-F238E27FC236}">
                      <a16:creationId xmlns:a16="http://schemas.microsoft.com/office/drawing/2014/main" id="{DA3BAB1D-3917-4256-9CB1-3F37D35D040E}"/>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0" name="Oval 39">
                  <a:extLst>
                    <a:ext uri="{FF2B5EF4-FFF2-40B4-BE49-F238E27FC236}">
                      <a16:creationId xmlns:a16="http://schemas.microsoft.com/office/drawing/2014/main" id="{6BEBE211-7F71-4B14-845C-20C3A8A1FE57}"/>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1" name="Oval 40">
                  <a:extLst>
                    <a:ext uri="{FF2B5EF4-FFF2-40B4-BE49-F238E27FC236}">
                      <a16:creationId xmlns:a16="http://schemas.microsoft.com/office/drawing/2014/main" id="{53A1D697-1BD4-4FD6-AE18-A3028FFC066C}"/>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2" name="Oval 41">
                  <a:extLst>
                    <a:ext uri="{FF2B5EF4-FFF2-40B4-BE49-F238E27FC236}">
                      <a16:creationId xmlns:a16="http://schemas.microsoft.com/office/drawing/2014/main" id="{A3C64752-67AE-46CD-8FFD-5DA5E1EDAF09}"/>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3" name="Oval 42">
                  <a:extLst>
                    <a:ext uri="{FF2B5EF4-FFF2-40B4-BE49-F238E27FC236}">
                      <a16:creationId xmlns:a16="http://schemas.microsoft.com/office/drawing/2014/main" id="{E9124DD8-81BC-4D23-96B9-1ACFD679D802}"/>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33" name="Group 32">
                <a:extLst>
                  <a:ext uri="{FF2B5EF4-FFF2-40B4-BE49-F238E27FC236}">
                    <a16:creationId xmlns:a16="http://schemas.microsoft.com/office/drawing/2014/main" id="{B62A1CEF-D008-4616-B574-D62A0CF222FB}"/>
                  </a:ext>
                </a:extLst>
              </p:cNvPr>
              <p:cNvGrpSpPr/>
              <p:nvPr userDrawn="1"/>
            </p:nvGrpSpPr>
            <p:grpSpPr>
              <a:xfrm rot="16200000">
                <a:off x="-291530" y="358406"/>
                <a:ext cx="709699" cy="54865"/>
                <a:chOff x="773757" y="250825"/>
                <a:chExt cx="709699" cy="54865"/>
              </a:xfrm>
              <a:grpFill/>
            </p:grpSpPr>
            <p:sp>
              <p:nvSpPr>
                <p:cNvPr id="34" name="Oval 33">
                  <a:extLst>
                    <a:ext uri="{FF2B5EF4-FFF2-40B4-BE49-F238E27FC236}">
                      <a16:creationId xmlns:a16="http://schemas.microsoft.com/office/drawing/2014/main" id="{73BFAEEC-0556-4C6D-8092-C2D5057ECFD3}"/>
                    </a:ext>
                  </a:extLst>
                </p:cNvPr>
                <p:cNvSpPr/>
                <p:nvPr userDrawn="1"/>
              </p:nvSpPr>
              <p:spPr>
                <a:xfrm>
                  <a:off x="773757"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5" name="Oval 34">
                  <a:extLst>
                    <a:ext uri="{FF2B5EF4-FFF2-40B4-BE49-F238E27FC236}">
                      <a16:creationId xmlns:a16="http://schemas.microsoft.com/office/drawing/2014/main" id="{E0E30412-3D89-407F-B824-A5E5AFFAA31C}"/>
                    </a:ext>
                  </a:extLst>
                </p:cNvPr>
                <p:cNvSpPr/>
                <p:nvPr userDrawn="1"/>
              </p:nvSpPr>
              <p:spPr>
                <a:xfrm>
                  <a:off x="937466" y="250825"/>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6" name="Oval 35">
                  <a:extLst>
                    <a:ext uri="{FF2B5EF4-FFF2-40B4-BE49-F238E27FC236}">
                      <a16:creationId xmlns:a16="http://schemas.microsoft.com/office/drawing/2014/main" id="{627A7148-CF1E-4B8B-B61D-A903C96E9DAD}"/>
                    </a:ext>
                  </a:extLst>
                </p:cNvPr>
                <p:cNvSpPr/>
                <p:nvPr userDrawn="1"/>
              </p:nvSpPr>
              <p:spPr>
                <a:xfrm>
                  <a:off x="1101175"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7" name="Oval 36">
                  <a:extLst>
                    <a:ext uri="{FF2B5EF4-FFF2-40B4-BE49-F238E27FC236}">
                      <a16:creationId xmlns:a16="http://schemas.microsoft.com/office/drawing/2014/main" id="{06A644B5-21BD-4EE1-B66E-5218FA506465}"/>
                    </a:ext>
                  </a:extLst>
                </p:cNvPr>
                <p:cNvSpPr/>
                <p:nvPr userDrawn="1"/>
              </p:nvSpPr>
              <p:spPr>
                <a:xfrm>
                  <a:off x="1264883"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8" name="Oval 37">
                  <a:extLst>
                    <a:ext uri="{FF2B5EF4-FFF2-40B4-BE49-F238E27FC236}">
                      <a16:creationId xmlns:a16="http://schemas.microsoft.com/office/drawing/2014/main" id="{4E6A4C95-EDD2-42C7-8254-EE86D75378D0}"/>
                    </a:ext>
                  </a:extLst>
                </p:cNvPr>
                <p:cNvSpPr/>
                <p:nvPr userDrawn="1"/>
              </p:nvSpPr>
              <p:spPr>
                <a:xfrm>
                  <a:off x="1428592" y="250826"/>
                  <a:ext cx="54864" cy="548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grpSp>
      <p:sp>
        <p:nvSpPr>
          <p:cNvPr id="15" name="Rectangle 14">
            <a:extLst>
              <a:ext uri="{FF2B5EF4-FFF2-40B4-BE49-F238E27FC236}">
                <a16:creationId xmlns:a16="http://schemas.microsoft.com/office/drawing/2014/main" id="{55B70987-67E3-0047-BB0B-5017D4D21F55}"/>
              </a:ext>
            </a:extLst>
          </p:cNvPr>
          <p:cNvSpPr/>
          <p:nvPr/>
        </p:nvSpPr>
        <p:spPr>
          <a:xfrm>
            <a:off x="4893270" y="2140202"/>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6" name="Rectangle 15">
            <a:extLst>
              <a:ext uri="{FF2B5EF4-FFF2-40B4-BE49-F238E27FC236}">
                <a16:creationId xmlns:a16="http://schemas.microsoft.com/office/drawing/2014/main" id="{4E43AFC8-BFD0-DF4B-AE1F-187DE5E88077}"/>
              </a:ext>
            </a:extLst>
          </p:cNvPr>
          <p:cNvSpPr/>
          <p:nvPr/>
        </p:nvSpPr>
        <p:spPr>
          <a:xfrm>
            <a:off x="8203511" y="2118943"/>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23" name="Rectangle 22">
            <a:extLst>
              <a:ext uri="{FF2B5EF4-FFF2-40B4-BE49-F238E27FC236}">
                <a16:creationId xmlns:a16="http://schemas.microsoft.com/office/drawing/2014/main" id="{388FA9A0-8222-F944-9355-A24405AAEA00}"/>
              </a:ext>
            </a:extLst>
          </p:cNvPr>
          <p:cNvSpPr/>
          <p:nvPr/>
        </p:nvSpPr>
        <p:spPr>
          <a:xfrm>
            <a:off x="1626232" y="2138790"/>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1" name="Rectangle 10">
            <a:extLst>
              <a:ext uri="{FF2B5EF4-FFF2-40B4-BE49-F238E27FC236}">
                <a16:creationId xmlns:a16="http://schemas.microsoft.com/office/drawing/2014/main" id="{7543D53E-5E7B-8C42-8F7C-A7FCE767A189}"/>
              </a:ext>
            </a:extLst>
          </p:cNvPr>
          <p:cNvSpPr/>
          <p:nvPr/>
        </p:nvSpPr>
        <p:spPr>
          <a:xfrm>
            <a:off x="4893270" y="2140202"/>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12" name="Rectangle 11">
            <a:extLst>
              <a:ext uri="{FF2B5EF4-FFF2-40B4-BE49-F238E27FC236}">
                <a16:creationId xmlns:a16="http://schemas.microsoft.com/office/drawing/2014/main" id="{F650A877-E136-7741-B821-AA9932C774AA}"/>
              </a:ext>
            </a:extLst>
          </p:cNvPr>
          <p:cNvSpPr/>
          <p:nvPr/>
        </p:nvSpPr>
        <p:spPr>
          <a:xfrm>
            <a:off x="8203511" y="2118943"/>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HP and Partner internal training purposes only. </a:t>
            </a:r>
            <a:r>
              <a:rPr lang="en-US">
                <a:solidFill>
                  <a:prstClr val="black">
                    <a:lumMod val="75000"/>
                    <a:lumOff val="25000"/>
                  </a:prstClr>
                </a:solidFill>
                <a:latin typeface="HP Simplified Light"/>
              </a:rPr>
              <a:t>© 2021 HP Development Company, L.P. The information contained herein is subject to change without notice. </a:t>
            </a:r>
          </a:p>
        </p:txBody>
      </p:sp>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412144"/>
            <a:ext cx="10512862" cy="682153"/>
          </a:xfrm>
        </p:spPr>
        <p:txBody>
          <a:bodyPr>
            <a:noAutofit/>
          </a:bodyPr>
          <a:lstStyle>
            <a:lvl1pPr algn="ctr">
              <a:defRPr cap="all" baseline="0"/>
            </a:lvl1pPr>
          </a:lstStyle>
          <a:p>
            <a:r>
              <a:rPr lang="en-US"/>
              <a:t>CLICK here TO EDIT the headline</a:t>
            </a:r>
          </a:p>
        </p:txBody>
      </p:sp>
      <p:sp>
        <p:nvSpPr>
          <p:cNvPr id="9" name="Text Placeholder 6">
            <a:extLst>
              <a:ext uri="{FF2B5EF4-FFF2-40B4-BE49-F238E27FC236}">
                <a16:creationId xmlns:a16="http://schemas.microsoft.com/office/drawing/2014/main" id="{C9DCC1B3-0EC6-D849-8A5A-EB0D0F72E313}"/>
              </a:ext>
            </a:extLst>
          </p:cNvPr>
          <p:cNvSpPr>
            <a:spLocks noGrp="1"/>
          </p:cNvSpPr>
          <p:nvPr>
            <p:ph type="body" sz="quarter" idx="10" hasCustomPrompt="1"/>
          </p:nvPr>
        </p:nvSpPr>
        <p:spPr>
          <a:xfrm>
            <a:off x="837982" y="1114026"/>
            <a:ext cx="10512862" cy="439355"/>
          </a:xfrm>
        </p:spPr>
        <p:txBody>
          <a:bodyPr>
            <a:noAutofit/>
          </a:bodyPr>
          <a:lstStyle>
            <a:lvl1pPr marL="0" indent="0" algn="ctr">
              <a:buNone/>
              <a:defRPr cap="all" spc="300" baseline="0">
                <a:solidFill>
                  <a:schemeClr val="accent2"/>
                </a:solidFill>
              </a:defRPr>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
        <p:nvSpPr>
          <p:cNvPr id="7" name="Rectangle 6">
            <a:extLst>
              <a:ext uri="{FF2B5EF4-FFF2-40B4-BE49-F238E27FC236}">
                <a16:creationId xmlns:a16="http://schemas.microsoft.com/office/drawing/2014/main" id="{DD2A96FE-DE11-A444-BE19-E8909717354C}"/>
              </a:ext>
            </a:extLst>
          </p:cNvPr>
          <p:cNvSpPr/>
          <p:nvPr/>
        </p:nvSpPr>
        <p:spPr>
          <a:xfrm>
            <a:off x="1626232" y="2138790"/>
            <a:ext cx="2194747" cy="2189921"/>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4" name="Picture Placeholder 3">
            <a:extLst>
              <a:ext uri="{FF2B5EF4-FFF2-40B4-BE49-F238E27FC236}">
                <a16:creationId xmlns:a16="http://schemas.microsoft.com/office/drawing/2014/main" id="{BC9D7F34-7C90-3C4A-BE3E-1B7D0C2E2562}"/>
              </a:ext>
            </a:extLst>
          </p:cNvPr>
          <p:cNvSpPr>
            <a:spLocks noGrp="1"/>
          </p:cNvSpPr>
          <p:nvPr>
            <p:ph type="pic" sz="quarter" idx="11" hasCustomPrompt="1"/>
          </p:nvPr>
        </p:nvSpPr>
        <p:spPr>
          <a:xfrm>
            <a:off x="1464041" y="1905378"/>
            <a:ext cx="2519128" cy="2519784"/>
          </a:xfrm>
          <a:noFill/>
        </p:spPr>
        <p:txBody>
          <a:bodyPr/>
          <a:lstStyle>
            <a:lvl1pPr>
              <a:defRPr>
                <a:solidFill>
                  <a:schemeClr val="tx2"/>
                </a:solidFill>
              </a:defRPr>
            </a:lvl1pPr>
          </a:lstStyle>
          <a:p>
            <a:r>
              <a:rPr lang="en-US"/>
              <a:t>Click to add picture</a:t>
            </a:r>
          </a:p>
        </p:txBody>
      </p:sp>
      <p:sp>
        <p:nvSpPr>
          <p:cNvPr id="18" name="Picture Placeholder 3">
            <a:extLst>
              <a:ext uri="{FF2B5EF4-FFF2-40B4-BE49-F238E27FC236}">
                <a16:creationId xmlns:a16="http://schemas.microsoft.com/office/drawing/2014/main" id="{DD700219-78AD-C14D-BF8A-DE2F32307A8E}"/>
              </a:ext>
            </a:extLst>
          </p:cNvPr>
          <p:cNvSpPr>
            <a:spLocks noGrp="1"/>
          </p:cNvSpPr>
          <p:nvPr>
            <p:ph type="pic" sz="quarter" idx="12" hasCustomPrompt="1"/>
          </p:nvPr>
        </p:nvSpPr>
        <p:spPr>
          <a:xfrm>
            <a:off x="4728081" y="1902381"/>
            <a:ext cx="2525123" cy="2525781"/>
          </a:xfrm>
          <a:noFill/>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2"/>
                </a:solidFill>
              </a:defRPr>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picture</a:t>
            </a:r>
          </a:p>
        </p:txBody>
      </p:sp>
      <p:sp>
        <p:nvSpPr>
          <p:cNvPr id="19" name="Picture Placeholder 3">
            <a:extLst>
              <a:ext uri="{FF2B5EF4-FFF2-40B4-BE49-F238E27FC236}">
                <a16:creationId xmlns:a16="http://schemas.microsoft.com/office/drawing/2014/main" id="{BEEF4738-E6B4-9D4C-91A4-4C0AB529FF36}"/>
              </a:ext>
            </a:extLst>
          </p:cNvPr>
          <p:cNvSpPr>
            <a:spLocks noGrp="1"/>
          </p:cNvSpPr>
          <p:nvPr>
            <p:ph type="pic" sz="quarter" idx="13" hasCustomPrompt="1"/>
          </p:nvPr>
        </p:nvSpPr>
        <p:spPr>
          <a:xfrm>
            <a:off x="8038322" y="1902381"/>
            <a:ext cx="2525123" cy="2525781"/>
          </a:xfrm>
          <a:noFill/>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2"/>
                </a:solidFill>
              </a:defRPr>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picture</a:t>
            </a:r>
          </a:p>
        </p:txBody>
      </p:sp>
      <p:sp>
        <p:nvSpPr>
          <p:cNvPr id="20" name="Text Placeholder 24">
            <a:extLst>
              <a:ext uri="{FF2B5EF4-FFF2-40B4-BE49-F238E27FC236}">
                <a16:creationId xmlns:a16="http://schemas.microsoft.com/office/drawing/2014/main" id="{21403A83-BA03-2C4E-B5D1-86582C16CEA8}"/>
              </a:ext>
            </a:extLst>
          </p:cNvPr>
          <p:cNvSpPr>
            <a:spLocks noGrp="1"/>
          </p:cNvSpPr>
          <p:nvPr>
            <p:ph type="body" sz="quarter" idx="30" hasCustomPrompt="1"/>
          </p:nvPr>
        </p:nvSpPr>
        <p:spPr>
          <a:xfrm>
            <a:off x="1464040" y="4606657"/>
            <a:ext cx="2527644" cy="841248"/>
          </a:xfrm>
        </p:spPr>
        <p:txBody>
          <a:bodyPr anchor="ctr">
            <a:noAutofit/>
          </a:bodyPr>
          <a:lstStyle>
            <a:lvl1pPr marL="0" indent="0" algn="ctr">
              <a:buNone/>
              <a:defRPr lang="en-US" sz="1600" b="0" i="0" kern="1200" cap="all" spc="200" baseline="0" dirty="0">
                <a:solidFill>
                  <a:schemeClr val="accent2"/>
                </a:solidFill>
                <a:latin typeface="HP Simplified" panose="020B0604020204020204" pitchFamily="34" charset="0"/>
                <a:ea typeface="+mn-ea"/>
                <a:cs typeface="+mn-cs"/>
              </a:defRPr>
            </a:lvl1pPr>
            <a:lvl2pPr marL="0" indent="0" algn="ctr">
              <a:buNone/>
              <a:defRPr sz="1400"/>
            </a:lvl2pPr>
            <a:lvl3pPr marL="914126" indent="0">
              <a:buNone/>
              <a:defRPr/>
            </a:lvl3pPr>
            <a:lvl4pPr marL="1371189" indent="0">
              <a:buNone/>
              <a:defRPr/>
            </a:lvl4pPr>
            <a:lvl5pPr marL="1828251" indent="0">
              <a:buNone/>
              <a:defRPr/>
            </a:lvl5pPr>
          </a:lstStyle>
          <a:p>
            <a:pPr marL="0" lvl="0" indent="0" algn="ctr" defTabSz="914126" rtl="0" eaLnBrk="1" latinLnBrk="0" hangingPunct="1">
              <a:lnSpc>
                <a:spcPct val="90000"/>
              </a:lnSpc>
              <a:spcBef>
                <a:spcPts val="1000"/>
              </a:spcBef>
              <a:buFont typeface="Arial" panose="020B0604020202020204" pitchFamily="34" charset="0"/>
              <a:buNone/>
            </a:pPr>
            <a:r>
              <a:rPr lang="en-US"/>
              <a:t>EDIT subhead</a:t>
            </a:r>
          </a:p>
          <a:p>
            <a:pPr lvl="1"/>
            <a:r>
              <a:rPr lang="en-US"/>
              <a:t>Return and tab for subhead description </a:t>
            </a:r>
          </a:p>
        </p:txBody>
      </p:sp>
      <p:sp>
        <p:nvSpPr>
          <p:cNvPr id="21" name="Text Placeholder 24">
            <a:extLst>
              <a:ext uri="{FF2B5EF4-FFF2-40B4-BE49-F238E27FC236}">
                <a16:creationId xmlns:a16="http://schemas.microsoft.com/office/drawing/2014/main" id="{6B9E9791-5990-294A-993F-4A61E2BEDA57}"/>
              </a:ext>
            </a:extLst>
          </p:cNvPr>
          <p:cNvSpPr>
            <a:spLocks noGrp="1"/>
          </p:cNvSpPr>
          <p:nvPr>
            <p:ph type="body" sz="quarter" idx="31" hasCustomPrompt="1"/>
          </p:nvPr>
        </p:nvSpPr>
        <p:spPr>
          <a:xfrm>
            <a:off x="4725560" y="4606657"/>
            <a:ext cx="2527644" cy="841248"/>
          </a:xfrm>
        </p:spPr>
        <p:txBody>
          <a:bodyPr anchor="ctr">
            <a:noAutofit/>
          </a:bodyPr>
          <a:lstStyle>
            <a:lvl1pPr marL="0" indent="0" algn="ctr">
              <a:buNone/>
              <a:defRPr lang="en-US" sz="1600" b="0" i="0" kern="1200" cap="all" spc="200" baseline="0" dirty="0">
                <a:solidFill>
                  <a:schemeClr val="accent2"/>
                </a:solidFill>
                <a:latin typeface="HP Simplified" panose="020B0604020204020204" pitchFamily="34" charset="0"/>
                <a:ea typeface="+mn-ea"/>
                <a:cs typeface="+mn-cs"/>
              </a:defRPr>
            </a:lvl1pPr>
            <a:lvl2pPr marL="0" indent="0" algn="ctr">
              <a:buNone/>
              <a:defRPr sz="1400"/>
            </a:lvl2pPr>
            <a:lvl3pPr marL="914126" indent="0">
              <a:buNone/>
              <a:defRPr/>
            </a:lvl3pPr>
            <a:lvl4pPr marL="1371189" indent="0">
              <a:buNone/>
              <a:defRPr/>
            </a:lvl4pPr>
            <a:lvl5pPr marL="1828251" indent="0">
              <a:buNone/>
              <a:defRPr/>
            </a:lvl5pPr>
          </a:lstStyle>
          <a:p>
            <a:pPr marL="0" lvl="0" indent="0" algn="ctr" defTabSz="914126" rtl="0" eaLnBrk="1" latinLnBrk="0" hangingPunct="1">
              <a:lnSpc>
                <a:spcPct val="90000"/>
              </a:lnSpc>
              <a:spcBef>
                <a:spcPts val="1000"/>
              </a:spcBef>
              <a:buFont typeface="Arial" panose="020B0604020202020204" pitchFamily="34" charset="0"/>
              <a:buNone/>
            </a:pPr>
            <a:r>
              <a:rPr lang="en-US"/>
              <a:t>EDIT subhead</a:t>
            </a:r>
          </a:p>
          <a:p>
            <a:pPr lvl="1"/>
            <a:r>
              <a:rPr lang="en-US"/>
              <a:t>Return and tab for subhead description </a:t>
            </a:r>
          </a:p>
        </p:txBody>
      </p:sp>
      <p:sp>
        <p:nvSpPr>
          <p:cNvPr id="22" name="Text Placeholder 24">
            <a:extLst>
              <a:ext uri="{FF2B5EF4-FFF2-40B4-BE49-F238E27FC236}">
                <a16:creationId xmlns:a16="http://schemas.microsoft.com/office/drawing/2014/main" id="{8D8C2689-5B4D-4249-B126-48F86B015C9A}"/>
              </a:ext>
            </a:extLst>
          </p:cNvPr>
          <p:cNvSpPr>
            <a:spLocks noGrp="1"/>
          </p:cNvSpPr>
          <p:nvPr>
            <p:ph type="body" sz="quarter" idx="32" hasCustomPrompt="1"/>
          </p:nvPr>
        </p:nvSpPr>
        <p:spPr>
          <a:xfrm>
            <a:off x="8035801" y="4589049"/>
            <a:ext cx="2527644" cy="841248"/>
          </a:xfrm>
        </p:spPr>
        <p:txBody>
          <a:bodyPr anchor="ctr">
            <a:noAutofit/>
          </a:bodyPr>
          <a:lstStyle>
            <a:lvl1pPr marL="0" indent="0" algn="ctr">
              <a:buNone/>
              <a:defRPr sz="1600" b="0" i="0" cap="all" spc="200" baseline="0">
                <a:solidFill>
                  <a:schemeClr val="accent2"/>
                </a:solidFill>
                <a:latin typeface="HP Simplified" panose="020B0604020204020204" pitchFamily="34" charset="0"/>
              </a:defRPr>
            </a:lvl1pPr>
            <a:lvl2pPr marL="0" indent="0" algn="ctr">
              <a:buNone/>
              <a:defRPr sz="1400"/>
            </a:lvl2pPr>
            <a:lvl3pPr marL="914126" indent="0">
              <a:buNone/>
              <a:defRPr/>
            </a:lvl3pPr>
            <a:lvl4pPr marL="1371189" indent="0">
              <a:buNone/>
              <a:defRPr/>
            </a:lvl4pPr>
            <a:lvl5pPr marL="1828251" indent="0">
              <a:buNone/>
              <a:defRPr/>
            </a:lvl5pPr>
          </a:lstStyle>
          <a:p>
            <a:pPr lvl="0"/>
            <a:r>
              <a:rPr lang="en-US"/>
              <a:t>EDIT subhead</a:t>
            </a:r>
          </a:p>
          <a:p>
            <a:pPr lvl="1"/>
            <a:r>
              <a:rPr lang="en-US"/>
              <a:t>Return and tab for subhead description </a:t>
            </a:r>
          </a:p>
        </p:txBody>
      </p:sp>
    </p:spTree>
    <p:extLst>
      <p:ext uri="{BB962C8B-B14F-4D97-AF65-F5344CB8AC3E}">
        <p14:creationId xmlns:p14="http://schemas.microsoft.com/office/powerpoint/2010/main" val="1949248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Document blank slide with black background">
    <p:bg>
      <p:bgRef idx="1001">
        <a:schemeClr val="bg1"/>
      </p:bgRef>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E8D26A22-4F0A-483E-AE31-968B2AA902BD}"/>
              </a:ext>
              <a:ext uri="{C183D7F6-B498-43B3-948B-1728B52AA6E4}">
                <adec:decorative xmlns:adec="http://schemas.microsoft.com/office/drawing/2017/decorative" val="1"/>
              </a:ext>
            </a:extLst>
          </p:cNvPr>
          <p:cNvSpPr>
            <a:spLocks noGrp="1"/>
          </p:cNvSpPr>
          <p:nvPr>
            <p:ph type="sldNum" sz="quarter" idx="4"/>
          </p:nvPr>
        </p:nvSpPr>
        <p:spPr>
          <a:xfrm>
            <a:off x="548985" y="6516660"/>
            <a:ext cx="158709"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21159" defTabSz="761741"/>
            <a:fld id="{81D60167-4931-47E6-BA6A-407CBD079E47}" type="slidenum">
              <a:rPr lang="en-US" smtClean="0"/>
              <a:pPr marL="21159" defTabSz="761741"/>
              <a:t>‹#›</a:t>
            </a:fld>
            <a:endParaRPr lang="en-US"/>
          </a:p>
        </p:txBody>
      </p:sp>
      <p:sp>
        <p:nvSpPr>
          <p:cNvPr id="9" name="Footer note">
            <a:extLst>
              <a:ext uri="{FF2B5EF4-FFF2-40B4-BE49-F238E27FC236}">
                <a16:creationId xmlns:a16="http://schemas.microsoft.com/office/drawing/2014/main" id="{9117D1D7-81FA-48E2-A9DA-31880838B6DD}"/>
              </a:ext>
              <a:ext uri="{C183D7F6-B498-43B3-948B-1728B52AA6E4}">
                <adec:decorative xmlns:adec="http://schemas.microsoft.com/office/drawing/2017/decorative" val="1"/>
              </a:ext>
            </a:extLst>
          </p:cNvPr>
          <p:cNvSpPr>
            <a:spLocks noGrp="1"/>
          </p:cNvSpPr>
          <p:nvPr>
            <p:ph type="ftr" sz="quarter" idx="3"/>
          </p:nvPr>
        </p:nvSpPr>
        <p:spPr>
          <a:xfrm>
            <a:off x="856507" y="6516660"/>
            <a:ext cx="2706375" cy="128240"/>
          </a:xfrm>
          <a:prstGeom prst="rect">
            <a:avLst/>
          </a:prstGeom>
        </p:spPr>
        <p:txBody>
          <a:bodyPr lIns="0" tIns="0" rIns="0" bIns="0" anchor="b" anchorCtr="0"/>
          <a:lstStyle>
            <a:lvl1pPr>
              <a:lnSpc>
                <a:spcPct val="100000"/>
              </a:lnSpc>
              <a:spcBef>
                <a:spcPts val="0"/>
              </a:spcBef>
              <a:defRPr sz="667" b="0" i="0" spc="0" baseline="0">
                <a:solidFill>
                  <a:schemeClr val="bg1"/>
                </a:solidFill>
                <a:latin typeface="Segoe UI" panose="020B0502040204020203" pitchFamily="34" charset="0"/>
                <a:cs typeface="Segoe UI" panose="020B0502040204020203" pitchFamily="34" charset="0"/>
              </a:defRPr>
            </a:lvl1pPr>
          </a:lstStyle>
          <a:p>
            <a:pPr marL="10580" defTabSz="761741"/>
            <a:r>
              <a:rPr lang="en-US"/>
              <a:t>Windows execution guidelines / Template / Section name</a:t>
            </a:r>
          </a:p>
        </p:txBody>
      </p:sp>
    </p:spTree>
    <p:extLst>
      <p:ext uri="{BB962C8B-B14F-4D97-AF65-F5344CB8AC3E}">
        <p14:creationId xmlns:p14="http://schemas.microsoft.com/office/powerpoint/2010/main" val="18177066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Title, Subtitle and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11613" y="6478524"/>
            <a:ext cx="304721" cy="219456"/>
          </a:xfrm>
          <a:prstGeom prst="rect">
            <a:avLst/>
          </a:prstGeom>
        </p:spPr>
        <p:txBody>
          <a:bodyPr/>
          <a:lstStyle>
            <a:lvl1pPr>
              <a:defRPr sz="800">
                <a:solidFill>
                  <a:schemeClr val="bg1"/>
                </a:solidFill>
              </a:defRPr>
            </a:lvl1pPr>
          </a:lstStyle>
          <a:p>
            <a:pPr algn="l" defTabSz="914126">
              <a:defRPr/>
            </a:pPr>
            <a:fld id="{00DE720E-C72B-42F0-AD69-52D60E3C605E}" type="slidenum">
              <a:rPr lang="en-US" smtClean="0">
                <a:solidFill>
                  <a:prstClr val="white"/>
                </a:solidFill>
                <a:latin typeface="HP Simplified Light"/>
              </a:rPr>
              <a:pPr algn="l" defTabSz="914126">
                <a:defRPr/>
              </a:pPr>
              <a:t>‹#›</a:t>
            </a:fld>
            <a:endParaRPr lang="en-US" sz="1798">
              <a:solidFill>
                <a:prstClr val="white"/>
              </a:solidFill>
              <a:latin typeface="HP Simplified Light"/>
            </a:endParaRPr>
          </a:p>
        </p:txBody>
      </p:sp>
      <p:grpSp>
        <p:nvGrpSpPr>
          <p:cNvPr id="14" name="Agrupar 58">
            <a:extLst>
              <a:ext uri="{FF2B5EF4-FFF2-40B4-BE49-F238E27FC236}">
                <a16:creationId xmlns:a16="http://schemas.microsoft.com/office/drawing/2014/main" id="{72918671-A7C4-4E17-A812-B4F133D0F5F0}"/>
              </a:ext>
            </a:extLst>
          </p:cNvPr>
          <p:cNvGrpSpPr/>
          <p:nvPr userDrawn="1"/>
        </p:nvGrpSpPr>
        <p:grpSpPr>
          <a:xfrm>
            <a:off x="11565411" y="6299075"/>
            <a:ext cx="399272" cy="399272"/>
            <a:chOff x="2162706" y="2018475"/>
            <a:chExt cx="781216" cy="781216"/>
          </a:xfrm>
        </p:grpSpPr>
        <p:sp>
          <p:nvSpPr>
            <p:cNvPr id="15" name="Elipse 59">
              <a:extLst>
                <a:ext uri="{FF2B5EF4-FFF2-40B4-BE49-F238E27FC236}">
                  <a16:creationId xmlns:a16="http://schemas.microsoft.com/office/drawing/2014/main" id="{BCB5B338-FDF6-478E-903E-E45E9565362A}"/>
                </a:ext>
              </a:extLst>
            </p:cNvPr>
            <p:cNvSpPr/>
            <p:nvPr/>
          </p:nvSpPr>
          <p:spPr>
            <a:xfrm>
              <a:off x="2162706" y="2018475"/>
              <a:ext cx="781216" cy="781216"/>
            </a:xfrm>
            <a:prstGeom prst="ellipse">
              <a:avLst/>
            </a:prstGeom>
            <a:solidFill>
              <a:sysClr val="window" lastClr="FFFFFF"/>
            </a:solidFill>
            <a:ln w="19050" cap="flat" cmpd="sng" algn="ctr">
              <a:noFill/>
              <a:prstDash val="solid"/>
              <a:miter lim="800000"/>
            </a:ln>
            <a:effectLst/>
          </p:spPr>
          <p:txBody>
            <a:bodyPr rtlCol="0" anchor="ctr"/>
            <a:lstStyle/>
            <a:p>
              <a:pPr marL="0" marR="0" lvl="0" indent="0" algn="ctr" defTabSz="913852" rtl="0" eaLnBrk="1" fontAlgn="auto" latinLnBrk="0" hangingPunct="1">
                <a:lnSpc>
                  <a:spcPct val="9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white"/>
                </a:solidFill>
                <a:effectLst/>
                <a:uLnTx/>
                <a:uFillTx/>
                <a:latin typeface="HP Simplified Light"/>
                <a:ea typeface="+mn-ea"/>
                <a:cs typeface="+mn-cs"/>
              </a:endParaRPr>
            </a:p>
          </p:txBody>
        </p:sp>
        <p:sp>
          <p:nvSpPr>
            <p:cNvPr id="16" name="logo">
              <a:extLst>
                <a:ext uri="{FF2B5EF4-FFF2-40B4-BE49-F238E27FC236}">
                  <a16:creationId xmlns:a16="http://schemas.microsoft.com/office/drawing/2014/main" id="{205072A8-17F6-4DF0-B08A-AB4950F23E74}"/>
                </a:ext>
              </a:extLst>
            </p:cNvPr>
            <p:cNvSpPr>
              <a:spLocks noChangeAspect="1" noEditPoints="1"/>
            </p:cNvSpPr>
            <p:nvPr/>
          </p:nvSpPr>
          <p:spPr bwMode="black">
            <a:xfrm>
              <a:off x="2210098" y="2064701"/>
              <a:ext cx="686432" cy="68643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0" cap="none" spc="0" normalizeH="0" baseline="0" noProof="0">
                <a:ln>
                  <a:noFill/>
                </a:ln>
                <a:solidFill>
                  <a:prstClr val="black"/>
                </a:solidFill>
                <a:effectLst/>
                <a:uLnTx/>
                <a:uFillTx/>
                <a:latin typeface="HP Simplified Light"/>
                <a:ea typeface="+mn-ea"/>
                <a:cs typeface="+mn-cs"/>
              </a:endParaRPr>
            </a:p>
          </p:txBody>
        </p:sp>
      </p:grpSp>
    </p:spTree>
    <p:extLst>
      <p:ext uri="{BB962C8B-B14F-4D97-AF65-F5344CB8AC3E}">
        <p14:creationId xmlns:p14="http://schemas.microsoft.com/office/powerpoint/2010/main" val="3885905603"/>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Top &amp; Bottom">
    <p:bg>
      <p:bgRef idx="1001">
        <a:schemeClr val="bg1"/>
      </p:bgRef>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2E296A-CF33-3D4F-BBE5-6499B6F99116}"/>
              </a:ext>
            </a:extLst>
          </p:cNvPr>
          <p:cNvSpPr/>
          <p:nvPr/>
        </p:nvSpPr>
        <p:spPr>
          <a:xfrm>
            <a:off x="0" y="1059"/>
            <a:ext cx="12188825"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Picture Placeholder 6">
            <a:extLst>
              <a:ext uri="{FF2B5EF4-FFF2-40B4-BE49-F238E27FC236}">
                <a16:creationId xmlns:a16="http://schemas.microsoft.com/office/drawing/2014/main" id="{AB8BF16D-04D7-A849-B648-E915338C59E5}"/>
              </a:ext>
            </a:extLst>
          </p:cNvPr>
          <p:cNvSpPr>
            <a:spLocks noGrp="1"/>
          </p:cNvSpPr>
          <p:nvPr>
            <p:ph type="pic" sz="quarter" idx="24"/>
          </p:nvPr>
        </p:nvSpPr>
        <p:spPr>
          <a:xfrm>
            <a:off x="0" y="1"/>
            <a:ext cx="12188825" cy="3428999"/>
          </a:xfrm>
          <a:noFill/>
        </p:spPr>
        <p:txBody>
          <a:bodyPr/>
          <a:lstStyle>
            <a:lvl1pPr marL="0" indent="0">
              <a:buNone/>
              <a:defRPr>
                <a:solidFill>
                  <a:schemeClr val="bg1"/>
                </a:solidFill>
              </a:defRPr>
            </a:lvl1pPr>
          </a:lstStyle>
          <a:p>
            <a:r>
              <a:rPr lang="en-US"/>
              <a:t>Click icon to add picture</a:t>
            </a: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use by HP or Partner with Customers under HP CDA only. © 2021 HP Development Company, L.P. The information</a:t>
            </a:r>
            <a:r>
              <a:rPr lang="en-US">
                <a:solidFill>
                  <a:prstClr val="black">
                    <a:lumMod val="75000"/>
                    <a:lumOff val="25000"/>
                  </a:prstClr>
                </a:solidFill>
                <a:latin typeface="HP Simplified Light"/>
              </a:rPr>
              <a:t> herein is subject to change without notice. </a:t>
            </a:r>
          </a:p>
        </p:txBody>
      </p:sp>
      <p:sp>
        <p:nvSpPr>
          <p:cNvPr id="47" name="Text Placeholder 4">
            <a:extLst>
              <a:ext uri="{FF2B5EF4-FFF2-40B4-BE49-F238E27FC236}">
                <a16:creationId xmlns:a16="http://schemas.microsoft.com/office/drawing/2014/main" id="{3908B50D-1ECA-7844-A28A-3EB296B9E786}"/>
              </a:ext>
            </a:extLst>
          </p:cNvPr>
          <p:cNvSpPr>
            <a:spLocks noGrp="1"/>
          </p:cNvSpPr>
          <p:nvPr>
            <p:ph type="body" sz="quarter" idx="25" hasCustomPrompt="1"/>
          </p:nvPr>
        </p:nvSpPr>
        <p:spPr>
          <a:xfrm>
            <a:off x="600431" y="687669"/>
            <a:ext cx="5493983" cy="5482662"/>
          </a:xfrm>
          <a:ln w="63500">
            <a:solidFill>
              <a:schemeClr val="bg2"/>
            </a:solidFill>
            <a:miter lim="800000"/>
          </a:ln>
        </p:spPr>
        <p:txBody>
          <a:bodyPr>
            <a:noAutofit/>
          </a:bodyPr>
          <a:lstStyle>
            <a:lvl1pPr marL="0" indent="0">
              <a:buNone/>
              <a:defRPr/>
            </a:lvl1pPr>
          </a:lstStyle>
          <a:p>
            <a:pPr lvl="0"/>
            <a:r>
              <a:rPr lang="en-US"/>
              <a:t>  </a:t>
            </a:r>
          </a:p>
        </p:txBody>
      </p:sp>
      <p:sp>
        <p:nvSpPr>
          <p:cNvPr id="29" name="Text Placeholder 4">
            <a:extLst>
              <a:ext uri="{FF2B5EF4-FFF2-40B4-BE49-F238E27FC236}">
                <a16:creationId xmlns:a16="http://schemas.microsoft.com/office/drawing/2014/main" id="{D9AD5A33-2997-8049-B04F-6422EB93B779}"/>
              </a:ext>
            </a:extLst>
          </p:cNvPr>
          <p:cNvSpPr>
            <a:spLocks noGrp="1"/>
          </p:cNvSpPr>
          <p:nvPr>
            <p:ph type="body" sz="quarter" idx="16" hasCustomPrompt="1"/>
          </p:nvPr>
        </p:nvSpPr>
        <p:spPr>
          <a:xfrm>
            <a:off x="7465817" y="3820939"/>
            <a:ext cx="3948509" cy="272790"/>
          </a:xfrm>
        </p:spPr>
        <p:txBody>
          <a:bodyPr tIns="0" bIns="0">
            <a:noAutofit/>
          </a:bodyPr>
          <a:lstStyle>
            <a:lvl1pPr marL="0" indent="0" algn="l">
              <a:lnSpc>
                <a:spcPct val="100000"/>
              </a:lnSpc>
              <a:spcBef>
                <a:spcPts val="0"/>
              </a:spcBef>
              <a:spcAft>
                <a:spcPts val="1400"/>
              </a:spcAft>
              <a:buNone/>
              <a:defRPr sz="16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statement</a:t>
            </a:r>
          </a:p>
        </p:txBody>
      </p:sp>
      <p:sp>
        <p:nvSpPr>
          <p:cNvPr id="48" name="Title 1">
            <a:extLst>
              <a:ext uri="{FF2B5EF4-FFF2-40B4-BE49-F238E27FC236}">
                <a16:creationId xmlns:a16="http://schemas.microsoft.com/office/drawing/2014/main" id="{674B429E-DA98-F54B-990A-C80DC89D23FC}"/>
              </a:ext>
            </a:extLst>
          </p:cNvPr>
          <p:cNvSpPr>
            <a:spLocks noGrp="1"/>
          </p:cNvSpPr>
          <p:nvPr>
            <p:ph type="title" hasCustomPrompt="1"/>
          </p:nvPr>
        </p:nvSpPr>
        <p:spPr>
          <a:xfrm>
            <a:off x="7465818" y="838752"/>
            <a:ext cx="3948509" cy="1103156"/>
          </a:xfrm>
        </p:spPr>
        <p:txBody>
          <a:bodyPr anchor="t" anchorCtr="0">
            <a:noAutofit/>
          </a:bodyPr>
          <a:lstStyle>
            <a:lvl1pPr algn="l">
              <a:defRPr sz="3599" cap="all" baseline="0">
                <a:solidFill>
                  <a:schemeClr val="bg1"/>
                </a:solidFill>
              </a:defRPr>
            </a:lvl1pPr>
          </a:lstStyle>
          <a:p>
            <a:r>
              <a:rPr lang="en-US"/>
              <a:t>CLICK TO EDIT the headline</a:t>
            </a:r>
          </a:p>
        </p:txBody>
      </p:sp>
      <p:sp>
        <p:nvSpPr>
          <p:cNvPr id="50" name="Text Placeholder 4">
            <a:extLst>
              <a:ext uri="{FF2B5EF4-FFF2-40B4-BE49-F238E27FC236}">
                <a16:creationId xmlns:a16="http://schemas.microsoft.com/office/drawing/2014/main" id="{022A67FF-C340-4945-B404-48444E2F3210}"/>
              </a:ext>
            </a:extLst>
          </p:cNvPr>
          <p:cNvSpPr>
            <a:spLocks noGrp="1"/>
          </p:cNvSpPr>
          <p:nvPr>
            <p:ph type="body" sz="quarter" idx="26" hasCustomPrompt="1"/>
          </p:nvPr>
        </p:nvSpPr>
        <p:spPr>
          <a:xfrm>
            <a:off x="7465817" y="1965413"/>
            <a:ext cx="3948509" cy="923914"/>
          </a:xfrm>
        </p:spPr>
        <p:txBody>
          <a:bodyPr tIns="0" bIns="0">
            <a:noAutofit/>
          </a:bodyPr>
          <a:lstStyle>
            <a:lvl1pPr marL="0" marR="0" indent="0" algn="l" defTabSz="914126" rtl="0" eaLnBrk="1" fontAlgn="auto" latinLnBrk="0" hangingPunct="1">
              <a:lnSpc>
                <a:spcPct val="125000"/>
              </a:lnSpc>
              <a:spcBef>
                <a:spcPts val="0"/>
              </a:spcBef>
              <a:spcAft>
                <a:spcPts val="1400"/>
              </a:spcAft>
              <a:buClrTx/>
              <a:buSzTx/>
              <a:buFont typeface="Arial" panose="020B0604020202020204" pitchFamily="34" charset="0"/>
              <a:buNone/>
              <a:tabLst/>
              <a:defRPr sz="1400">
                <a:solidFill>
                  <a:schemeClr val="bg1"/>
                </a:solidFill>
              </a:defRPr>
            </a:lvl1pPr>
            <a:lvl2pPr marL="457063" indent="0">
              <a:buNone/>
              <a:defRPr sz="1400"/>
            </a:lvl2pPr>
            <a:lvl3pPr marL="914126" indent="0">
              <a:buNone/>
              <a:defRPr sz="1400"/>
            </a:lvl3pPr>
            <a:lvl4pPr marL="1371189" indent="0">
              <a:buNone/>
              <a:defRPr sz="1400"/>
            </a:lvl4pPr>
            <a:lvl5pPr marL="1828251" indent="0">
              <a:buNone/>
              <a:defRPr sz="1400"/>
            </a:lvl5pPr>
          </a:lstStyle>
          <a:p>
            <a:pPr marL="0" marR="0" lvl="0" indent="0" algn="l" defTabSz="914126" rtl="0" eaLnBrk="1" fontAlgn="auto" latinLnBrk="0" hangingPunct="1">
              <a:lnSpc>
                <a:spcPct val="125000"/>
              </a:lnSpc>
              <a:spcBef>
                <a:spcPts val="0"/>
              </a:spcBef>
              <a:spcAft>
                <a:spcPts val="1400"/>
              </a:spcAft>
              <a:buClrTx/>
              <a:buSzTx/>
              <a:buFont typeface="Arial" panose="020B0604020202020204" pitchFamily="34" charset="0"/>
              <a:buNone/>
              <a:tabLst/>
              <a:defRPr/>
            </a:pPr>
            <a:r>
              <a:rPr lang="en-US"/>
              <a:t>Click to add body text. </a:t>
            </a:r>
            <a:br>
              <a:rPr lang="en-US"/>
            </a:br>
            <a:r>
              <a:rPr lang="en-US"/>
              <a:t>Click to add body text. </a:t>
            </a:r>
            <a:br>
              <a:rPr lang="en-US"/>
            </a:br>
            <a:r>
              <a:rPr lang="en-US"/>
              <a:t>Click to add body text. </a:t>
            </a:r>
          </a:p>
          <a:p>
            <a:pPr marL="0" marR="0" lvl="0" indent="0" algn="l" defTabSz="914126" rtl="0" eaLnBrk="1" fontAlgn="auto" latinLnBrk="0" hangingPunct="1">
              <a:lnSpc>
                <a:spcPct val="125000"/>
              </a:lnSpc>
              <a:spcBef>
                <a:spcPts val="0"/>
              </a:spcBef>
              <a:spcAft>
                <a:spcPts val="1400"/>
              </a:spcAft>
              <a:buClrTx/>
              <a:buSzTx/>
              <a:buFont typeface="Arial" panose="020B0604020202020204" pitchFamily="34" charset="0"/>
              <a:buNone/>
              <a:tabLst/>
              <a:defRPr/>
            </a:pPr>
            <a:endParaRPr lang="en-US"/>
          </a:p>
        </p:txBody>
      </p:sp>
      <p:sp>
        <p:nvSpPr>
          <p:cNvPr id="53" name="Picture Placeholder 3">
            <a:extLst>
              <a:ext uri="{FF2B5EF4-FFF2-40B4-BE49-F238E27FC236}">
                <a16:creationId xmlns:a16="http://schemas.microsoft.com/office/drawing/2014/main" id="{B7950B97-FF74-0B49-B4DF-EC3363EF67F7}"/>
              </a:ext>
            </a:extLst>
          </p:cNvPr>
          <p:cNvSpPr>
            <a:spLocks noGrp="1"/>
          </p:cNvSpPr>
          <p:nvPr>
            <p:ph type="pic" sz="quarter" idx="27" hasCustomPrompt="1"/>
          </p:nvPr>
        </p:nvSpPr>
        <p:spPr>
          <a:xfrm>
            <a:off x="-939555" y="1916507"/>
            <a:ext cx="7630872" cy="4465164"/>
          </a:xfrm>
        </p:spPr>
        <p:txBody>
          <a:bodyPr/>
          <a:lstStyle>
            <a:lvl1pPr marL="0" indent="0" algn="ctr">
              <a:buNone/>
              <a:defRPr>
                <a:solidFill>
                  <a:schemeClr val="bg1"/>
                </a:solidFill>
              </a:defRPr>
            </a:lvl1pPr>
          </a:lstStyle>
          <a:p>
            <a:r>
              <a:rPr lang="en-US"/>
              <a:t>Click to add product shot</a:t>
            </a:r>
          </a:p>
        </p:txBody>
      </p:sp>
      <p:sp>
        <p:nvSpPr>
          <p:cNvPr id="54" name="Text Placeholder 4">
            <a:extLst>
              <a:ext uri="{FF2B5EF4-FFF2-40B4-BE49-F238E27FC236}">
                <a16:creationId xmlns:a16="http://schemas.microsoft.com/office/drawing/2014/main" id="{9224E3BB-0408-514C-AACC-B9EBD7E620E7}"/>
              </a:ext>
            </a:extLst>
          </p:cNvPr>
          <p:cNvSpPr>
            <a:spLocks noGrp="1"/>
          </p:cNvSpPr>
          <p:nvPr>
            <p:ph type="body" sz="quarter" idx="28" hasCustomPrompt="1"/>
          </p:nvPr>
        </p:nvSpPr>
        <p:spPr>
          <a:xfrm>
            <a:off x="7465817" y="4430539"/>
            <a:ext cx="3948509" cy="272790"/>
          </a:xfrm>
        </p:spPr>
        <p:txBody>
          <a:bodyPr tIns="0" bIns="0">
            <a:noAutofit/>
          </a:bodyPr>
          <a:lstStyle>
            <a:lvl1pPr marL="0" indent="0" algn="l">
              <a:lnSpc>
                <a:spcPct val="100000"/>
              </a:lnSpc>
              <a:spcBef>
                <a:spcPts val="0"/>
              </a:spcBef>
              <a:spcAft>
                <a:spcPts val="1400"/>
              </a:spcAft>
              <a:buNone/>
              <a:defRPr sz="16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statement</a:t>
            </a:r>
          </a:p>
        </p:txBody>
      </p:sp>
      <p:sp>
        <p:nvSpPr>
          <p:cNvPr id="55" name="Text Placeholder 4">
            <a:extLst>
              <a:ext uri="{FF2B5EF4-FFF2-40B4-BE49-F238E27FC236}">
                <a16:creationId xmlns:a16="http://schemas.microsoft.com/office/drawing/2014/main" id="{198C0CF3-917A-A744-94FB-3069A7F8CF2C}"/>
              </a:ext>
            </a:extLst>
          </p:cNvPr>
          <p:cNvSpPr>
            <a:spLocks noGrp="1"/>
          </p:cNvSpPr>
          <p:nvPr>
            <p:ph type="body" sz="quarter" idx="29" hasCustomPrompt="1"/>
          </p:nvPr>
        </p:nvSpPr>
        <p:spPr>
          <a:xfrm>
            <a:off x="7465817" y="5040139"/>
            <a:ext cx="3948509" cy="272790"/>
          </a:xfrm>
        </p:spPr>
        <p:txBody>
          <a:bodyPr tIns="0" bIns="0">
            <a:noAutofit/>
          </a:bodyPr>
          <a:lstStyle>
            <a:lvl1pPr marL="0" indent="0" algn="l">
              <a:lnSpc>
                <a:spcPct val="100000"/>
              </a:lnSpc>
              <a:spcBef>
                <a:spcPts val="0"/>
              </a:spcBef>
              <a:spcAft>
                <a:spcPts val="1400"/>
              </a:spcAft>
              <a:buNone/>
              <a:defRPr sz="16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statement</a:t>
            </a:r>
          </a:p>
        </p:txBody>
      </p:sp>
      <p:sp>
        <p:nvSpPr>
          <p:cNvPr id="56" name="Text Placeholder 4">
            <a:extLst>
              <a:ext uri="{FF2B5EF4-FFF2-40B4-BE49-F238E27FC236}">
                <a16:creationId xmlns:a16="http://schemas.microsoft.com/office/drawing/2014/main" id="{800EAE3D-11FD-4A42-8F42-5C61A2091B58}"/>
              </a:ext>
            </a:extLst>
          </p:cNvPr>
          <p:cNvSpPr>
            <a:spLocks noGrp="1"/>
          </p:cNvSpPr>
          <p:nvPr>
            <p:ph type="body" sz="quarter" idx="30" hasCustomPrompt="1"/>
          </p:nvPr>
        </p:nvSpPr>
        <p:spPr>
          <a:xfrm>
            <a:off x="7465817" y="5649739"/>
            <a:ext cx="3948509" cy="272790"/>
          </a:xfrm>
        </p:spPr>
        <p:txBody>
          <a:bodyPr tIns="0" bIns="0">
            <a:noAutofit/>
          </a:bodyPr>
          <a:lstStyle>
            <a:lvl1pPr marL="0" indent="0" algn="l">
              <a:lnSpc>
                <a:spcPct val="100000"/>
              </a:lnSpc>
              <a:spcBef>
                <a:spcPts val="0"/>
              </a:spcBef>
              <a:spcAft>
                <a:spcPts val="1400"/>
              </a:spcAft>
              <a:buNone/>
              <a:defRPr sz="16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statement</a:t>
            </a:r>
          </a:p>
        </p:txBody>
      </p:sp>
    </p:spTree>
    <p:extLst>
      <p:ext uri="{BB962C8B-B14F-4D97-AF65-F5344CB8AC3E}">
        <p14:creationId xmlns:p14="http://schemas.microsoft.com/office/powerpoint/2010/main" val="14602626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cSld name="12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825"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0710455"/>
      </p:ext>
    </p:extLst>
  </p:cSld>
  <p:clrMapOvr>
    <a:overrideClrMapping bg1="lt1" tx1="dk1" bg2="lt2" tx2="dk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Cover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9F74CD-FB4D-4312-BCC2-6E5B19DBF868}"/>
              </a:ext>
            </a:extLst>
          </p:cNvPr>
          <p:cNvSpPr/>
          <p:nvPr/>
        </p:nvSpPr>
        <p:spPr>
          <a:xfrm>
            <a:off x="0" y="0"/>
            <a:ext cx="121888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 name="Picture Placeholder 2">
            <a:extLst>
              <a:ext uri="{FF2B5EF4-FFF2-40B4-BE49-F238E27FC236}">
                <a16:creationId xmlns:a16="http://schemas.microsoft.com/office/drawing/2014/main" id="{0DDC6847-2DAA-624C-ACF4-4F09D46BDD35}"/>
              </a:ext>
            </a:extLst>
          </p:cNvPr>
          <p:cNvSpPr>
            <a:spLocks noGrp="1"/>
          </p:cNvSpPr>
          <p:nvPr>
            <p:ph type="pic" sz="quarter" idx="11"/>
          </p:nvPr>
        </p:nvSpPr>
        <p:spPr>
          <a:xfrm>
            <a:off x="5193296" y="-1"/>
            <a:ext cx="6995528" cy="6857991"/>
          </a:xfrm>
          <a:noFill/>
        </p:spPr>
        <p:txBody>
          <a:bodyPr/>
          <a:lstStyle>
            <a:lvl1pPr marL="0" indent="0">
              <a:buNone/>
              <a:defRPr>
                <a:solidFill>
                  <a:schemeClr val="tx2"/>
                </a:solidFill>
              </a:defRPr>
            </a:lvl1pPr>
          </a:lstStyle>
          <a:p>
            <a:r>
              <a:rPr lang="en-US"/>
              <a:t>Click icon to add picture</a:t>
            </a:r>
          </a:p>
        </p:txBody>
      </p:sp>
      <p:sp>
        <p:nvSpPr>
          <p:cNvPr id="11" name="logo">
            <a:extLst>
              <a:ext uri="{FF2B5EF4-FFF2-40B4-BE49-F238E27FC236}">
                <a16:creationId xmlns:a16="http://schemas.microsoft.com/office/drawing/2014/main" id="{4F0A3190-E5EA-7443-9E6E-0C9F57900395}"/>
              </a:ext>
            </a:extLst>
          </p:cNvPr>
          <p:cNvSpPr>
            <a:spLocks noChangeAspect="1" noEditPoints="1"/>
          </p:cNvSpPr>
          <p:nvPr/>
        </p:nvSpPr>
        <p:spPr bwMode="black">
          <a:xfrm>
            <a:off x="604960" y="1018464"/>
            <a:ext cx="917673" cy="91791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A6A6A6"/>
              </a:solidFill>
              <a:effectLst/>
              <a:uLnTx/>
              <a:uFillTx/>
              <a:latin typeface="HP Simplified Light"/>
              <a:ea typeface="+mn-ea"/>
              <a:cs typeface="+mn-cs"/>
            </a:endParaRPr>
          </a:p>
        </p:txBody>
      </p:sp>
      <p:sp>
        <p:nvSpPr>
          <p:cNvPr id="17" name="Text Placeholder 3">
            <a:extLst>
              <a:ext uri="{FF2B5EF4-FFF2-40B4-BE49-F238E27FC236}">
                <a16:creationId xmlns:a16="http://schemas.microsoft.com/office/drawing/2014/main" id="{09E2D951-3EB8-5D49-B21F-FFC32CC5FEC1}"/>
              </a:ext>
            </a:extLst>
          </p:cNvPr>
          <p:cNvSpPr>
            <a:spLocks noGrp="1"/>
          </p:cNvSpPr>
          <p:nvPr>
            <p:ph type="body" sz="quarter" idx="12" hasCustomPrompt="1"/>
          </p:nvPr>
        </p:nvSpPr>
        <p:spPr>
          <a:xfrm>
            <a:off x="604959" y="2863861"/>
            <a:ext cx="4021677" cy="275339"/>
          </a:xfrm>
        </p:spPr>
        <p:txBody>
          <a:bodyPr>
            <a:noAutofit/>
          </a:bodyPr>
          <a:lstStyle>
            <a:lvl1pPr marL="0" indent="0">
              <a:buNone/>
              <a:defRPr sz="1200" b="0" i="0" cap="all" spc="200" baseline="0">
                <a:solidFill>
                  <a:schemeClr val="accent1"/>
                </a:solidFill>
                <a:latin typeface="HP Simplified" panose="020B0604020204020204" pitchFamily="34" charset="0"/>
              </a:defRPr>
            </a:lvl1pPr>
            <a:lvl2pPr marL="457063" indent="0">
              <a:buNone/>
              <a:defRPr sz="1200">
                <a:solidFill>
                  <a:schemeClr val="accent1"/>
                </a:solidFill>
              </a:defRPr>
            </a:lvl2pPr>
            <a:lvl3pPr marL="914126" indent="0">
              <a:buNone/>
              <a:defRPr sz="1200">
                <a:solidFill>
                  <a:schemeClr val="accent1"/>
                </a:solidFill>
              </a:defRPr>
            </a:lvl3pPr>
            <a:lvl4pPr marL="1371189" indent="0">
              <a:buNone/>
              <a:defRPr sz="1200">
                <a:solidFill>
                  <a:schemeClr val="accent1"/>
                </a:solidFill>
              </a:defRPr>
            </a:lvl4pPr>
            <a:lvl5pPr marL="1828251" indent="0">
              <a:buNone/>
              <a:defRPr sz="1200">
                <a:solidFill>
                  <a:schemeClr val="accent1"/>
                </a:solidFill>
              </a:defRPr>
            </a:lvl5pPr>
          </a:lstStyle>
          <a:p>
            <a:pPr lvl="0"/>
            <a:r>
              <a:rPr lang="en-US"/>
              <a:t>CLICK TO ADD A LABEL</a:t>
            </a:r>
          </a:p>
        </p:txBody>
      </p:sp>
      <p:sp>
        <p:nvSpPr>
          <p:cNvPr id="21" name="Text Placeholder 4">
            <a:extLst>
              <a:ext uri="{FF2B5EF4-FFF2-40B4-BE49-F238E27FC236}">
                <a16:creationId xmlns:a16="http://schemas.microsoft.com/office/drawing/2014/main" id="{151C2E34-B3B9-5E4C-8872-3D9C0B91C8F5}"/>
              </a:ext>
            </a:extLst>
          </p:cNvPr>
          <p:cNvSpPr>
            <a:spLocks noGrp="1"/>
          </p:cNvSpPr>
          <p:nvPr>
            <p:ph type="body" sz="quarter" idx="13" hasCustomPrompt="1"/>
          </p:nvPr>
        </p:nvSpPr>
        <p:spPr>
          <a:xfrm>
            <a:off x="5717991" y="508727"/>
            <a:ext cx="5940393" cy="5840547"/>
          </a:xfrm>
          <a:ln w="63500">
            <a:solidFill>
              <a:schemeClr val="bg2"/>
            </a:solidFill>
            <a:miter lim="800000"/>
          </a:ln>
        </p:spPr>
        <p:txBody>
          <a:bodyPr>
            <a:noAutofit/>
          </a:bodyPr>
          <a:lstStyle>
            <a:lvl1pPr marL="0" indent="0">
              <a:buNone/>
              <a:defRPr/>
            </a:lvl1pPr>
          </a:lstStyle>
          <a:p>
            <a:pPr lvl="0"/>
            <a:r>
              <a:rPr lang="en-US"/>
              <a:t>  </a:t>
            </a:r>
          </a:p>
        </p:txBody>
      </p:sp>
      <p:sp>
        <p:nvSpPr>
          <p:cNvPr id="25" name="Text Placeholder 21">
            <a:extLst>
              <a:ext uri="{FF2B5EF4-FFF2-40B4-BE49-F238E27FC236}">
                <a16:creationId xmlns:a16="http://schemas.microsoft.com/office/drawing/2014/main" id="{78177400-EEB7-9C44-9C7D-F6BDB43775FB}"/>
              </a:ext>
            </a:extLst>
          </p:cNvPr>
          <p:cNvSpPr>
            <a:spLocks noGrp="1"/>
          </p:cNvSpPr>
          <p:nvPr>
            <p:ph type="body" sz="quarter" idx="14" hasCustomPrompt="1"/>
          </p:nvPr>
        </p:nvSpPr>
        <p:spPr>
          <a:xfrm>
            <a:off x="606232" y="4726242"/>
            <a:ext cx="4021677" cy="838532"/>
          </a:xfrm>
        </p:spPr>
        <p:txBody>
          <a:bodyPr>
            <a:noAutofit/>
          </a:bodyPr>
          <a:lstStyle>
            <a:lvl1pPr marL="0" indent="0">
              <a:buNone/>
              <a:defRPr cap="all" spc="300" baseline="0">
                <a:solidFill>
                  <a:schemeClr val="bg1"/>
                </a:solidFill>
              </a:defRPr>
            </a:lvl1pPr>
            <a:lvl2pPr marL="457063" indent="0">
              <a:buNone/>
              <a:defRPr spc="300"/>
            </a:lvl2pPr>
            <a:lvl3pPr marL="914126" indent="0">
              <a:buNone/>
              <a:defRPr spc="300"/>
            </a:lvl3pPr>
            <a:lvl4pPr marL="1371189" indent="0">
              <a:buNone/>
              <a:defRPr spc="300"/>
            </a:lvl4pPr>
            <a:lvl5pPr marL="1828251" indent="0">
              <a:buNone/>
              <a:defRPr spc="300"/>
            </a:lvl5pPr>
          </a:lstStyle>
          <a:p>
            <a:pPr lvl="0"/>
            <a:r>
              <a:rPr lang="en-US"/>
              <a:t>CLICK TO EDIT SUBHEAD</a:t>
            </a:r>
          </a:p>
        </p:txBody>
      </p:sp>
      <p:sp>
        <p:nvSpPr>
          <p:cNvPr id="27" name="Title 16">
            <a:extLst>
              <a:ext uri="{FF2B5EF4-FFF2-40B4-BE49-F238E27FC236}">
                <a16:creationId xmlns:a16="http://schemas.microsoft.com/office/drawing/2014/main" id="{078BBD16-0235-794F-AE84-E938CB4F057B}"/>
              </a:ext>
            </a:extLst>
          </p:cNvPr>
          <p:cNvSpPr>
            <a:spLocks noGrp="1"/>
          </p:cNvSpPr>
          <p:nvPr>
            <p:ph type="title" hasCustomPrompt="1"/>
          </p:nvPr>
        </p:nvSpPr>
        <p:spPr>
          <a:xfrm>
            <a:off x="606081" y="3232300"/>
            <a:ext cx="4021977" cy="1190944"/>
          </a:xfrm>
        </p:spPr>
        <p:txBody>
          <a:bodyPr wrap="square" anchor="b" anchorCtr="0">
            <a:noAutofit/>
          </a:bodyPr>
          <a:lstStyle>
            <a:lvl1pPr>
              <a:defRPr cap="all" baseline="0">
                <a:solidFill>
                  <a:schemeClr val="bg1"/>
                </a:solidFill>
              </a:defRPr>
            </a:lvl1pPr>
          </a:lstStyle>
          <a:p>
            <a:r>
              <a:rPr lang="en-US"/>
              <a:t>CLICK HERE TO EDIT HEADLINE</a:t>
            </a:r>
          </a:p>
        </p:txBody>
      </p:sp>
      <p:sp>
        <p:nvSpPr>
          <p:cNvPr id="9" name="logo">
            <a:extLst>
              <a:ext uri="{FF2B5EF4-FFF2-40B4-BE49-F238E27FC236}">
                <a16:creationId xmlns:a16="http://schemas.microsoft.com/office/drawing/2014/main" id="{09ECFEA7-8E6B-F646-80C6-32A7396183C3}"/>
              </a:ext>
            </a:extLst>
          </p:cNvPr>
          <p:cNvSpPr>
            <a:spLocks noChangeAspect="1" noEditPoints="1"/>
          </p:cNvSpPr>
          <p:nvPr/>
        </p:nvSpPr>
        <p:spPr bwMode="black">
          <a:xfrm>
            <a:off x="604960" y="1018464"/>
            <a:ext cx="917673" cy="917912"/>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rgbClr val="0096D6"/>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A6A6A6"/>
              </a:solidFill>
              <a:effectLst/>
              <a:uLnTx/>
              <a:uFillTx/>
              <a:latin typeface="HP Simplified Light"/>
              <a:ea typeface="+mn-ea"/>
              <a:cs typeface="+mn-cs"/>
            </a:endParaRPr>
          </a:p>
        </p:txBody>
      </p:sp>
    </p:spTree>
    <p:extLst>
      <p:ext uri="{BB962C8B-B14F-4D97-AF65-F5344CB8AC3E}">
        <p14:creationId xmlns:p14="http://schemas.microsoft.com/office/powerpoint/2010/main" val="351967704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_Divider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462FB-9F26-2E40-907F-38206E52B970}"/>
              </a:ext>
            </a:extLst>
          </p:cNvPr>
          <p:cNvSpPr/>
          <p:nvPr/>
        </p:nvSpPr>
        <p:spPr>
          <a:xfrm>
            <a:off x="1" y="0"/>
            <a:ext cx="1223028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use with HP customers and partners under CDA. </a:t>
            </a:r>
            <a:r>
              <a:rPr lang="en-US">
                <a:latin typeface="HP Simplified Light"/>
              </a:rPr>
              <a:t>© 2021 HP Development Company, L.P. The information contained herein is subject to change without notice. </a:t>
            </a:r>
          </a:p>
        </p:txBody>
      </p:sp>
      <p:sp>
        <p:nvSpPr>
          <p:cNvPr id="41" name="Picture Placeholder 16">
            <a:extLst>
              <a:ext uri="{FF2B5EF4-FFF2-40B4-BE49-F238E27FC236}">
                <a16:creationId xmlns:a16="http://schemas.microsoft.com/office/drawing/2014/main" id="{13D5920E-178A-C246-B926-83115502C6B5}"/>
              </a:ext>
            </a:extLst>
          </p:cNvPr>
          <p:cNvSpPr>
            <a:spLocks noGrp="1"/>
          </p:cNvSpPr>
          <p:nvPr>
            <p:ph type="pic" sz="quarter" idx="13" hasCustomPrompt="1"/>
          </p:nvPr>
        </p:nvSpPr>
        <p:spPr>
          <a:xfrm>
            <a:off x="11426584" y="6345664"/>
            <a:ext cx="312991" cy="31307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  </a:t>
            </a:r>
          </a:p>
        </p:txBody>
      </p:sp>
      <p:sp>
        <p:nvSpPr>
          <p:cNvPr id="44" name="Text Placeholder 42">
            <a:extLst>
              <a:ext uri="{FF2B5EF4-FFF2-40B4-BE49-F238E27FC236}">
                <a16:creationId xmlns:a16="http://schemas.microsoft.com/office/drawing/2014/main" id="{53E5F07C-3CDC-CD48-980A-64BCE08C0105}"/>
              </a:ext>
            </a:extLst>
          </p:cNvPr>
          <p:cNvSpPr>
            <a:spLocks noGrp="1"/>
          </p:cNvSpPr>
          <p:nvPr>
            <p:ph type="body" sz="quarter" idx="15" hasCustomPrompt="1"/>
          </p:nvPr>
        </p:nvSpPr>
        <p:spPr>
          <a:xfrm>
            <a:off x="610372" y="625419"/>
            <a:ext cx="10939283" cy="5520980"/>
          </a:xfrm>
          <a:ln w="63500">
            <a:solidFill>
              <a:schemeClr val="bg2"/>
            </a:solidFill>
            <a:miter lim="800000"/>
          </a:ln>
        </p:spPr>
        <p:txBody>
          <a:bodyPr>
            <a:noAutofit/>
          </a:bodyPr>
          <a:lstStyle>
            <a:lvl1pPr marL="0" indent="0">
              <a:buFontTx/>
              <a:buNone/>
              <a:defRPr/>
            </a:lvl1pPr>
          </a:lstStyle>
          <a:p>
            <a:pPr lvl="0"/>
            <a:r>
              <a:rPr lang="en-US"/>
              <a:t>   </a:t>
            </a: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7981" y="2966436"/>
            <a:ext cx="8654384" cy="614451"/>
          </a:xfrm>
        </p:spPr>
        <p:txBody>
          <a:bodyPr anchor="t">
            <a:noAutofit/>
          </a:bodyPr>
          <a:lstStyle>
            <a:lvl1pPr marL="0" indent="0">
              <a:buNone/>
              <a:defRPr cap="all" spc="300" baseline="0">
                <a:solidFill>
                  <a:schemeClr val="bg1"/>
                </a:solidFill>
              </a:defRPr>
            </a:lvl1pPr>
            <a:lvl2pPr marL="457063" indent="0">
              <a:buNone/>
              <a:defRPr spc="300">
                <a:solidFill>
                  <a:schemeClr val="bg1"/>
                </a:solidFill>
              </a:defRPr>
            </a:lvl2pPr>
            <a:lvl3pPr marL="914126" indent="0">
              <a:buNone/>
              <a:defRPr spc="300">
                <a:solidFill>
                  <a:schemeClr val="bg1"/>
                </a:solidFill>
              </a:defRPr>
            </a:lvl3pPr>
            <a:lvl4pPr marL="1371189" indent="0">
              <a:buNone/>
              <a:defRPr spc="300">
                <a:solidFill>
                  <a:schemeClr val="bg1"/>
                </a:solidFill>
              </a:defRPr>
            </a:lvl4pPr>
            <a:lvl5pPr marL="1828251" indent="0">
              <a:buNone/>
              <a:defRPr spc="300">
                <a:solidFill>
                  <a:schemeClr val="bg1"/>
                </a:solidFill>
              </a:defRPr>
            </a:lvl5pPr>
          </a:lstStyle>
          <a:p>
            <a:pPr lvl="0"/>
            <a:r>
              <a:rPr lang="en-US"/>
              <a:t>CLICK TO EDIT DIVIDER EYEBROW</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7982" y="3440080"/>
            <a:ext cx="10512862" cy="1274157"/>
          </a:xfrm>
        </p:spPr>
        <p:txBody>
          <a:bodyPr anchor="t" anchorCtr="0">
            <a:noAutofit/>
          </a:bodyPr>
          <a:lstStyle>
            <a:lvl1pPr>
              <a:defRPr cap="all" baseline="0">
                <a:solidFill>
                  <a:schemeClr val="bg1"/>
                </a:solidFill>
              </a:defRPr>
            </a:lvl1pPr>
          </a:lstStyle>
          <a:p>
            <a:r>
              <a:rPr lang="en-US"/>
              <a:t>CLICK here TO EDIT divider TITLE</a:t>
            </a:r>
          </a:p>
        </p:txBody>
      </p:sp>
    </p:spTree>
    <p:extLst>
      <p:ext uri="{BB962C8B-B14F-4D97-AF65-F5344CB8AC3E}">
        <p14:creationId xmlns:p14="http://schemas.microsoft.com/office/powerpoint/2010/main" val="16081345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914126">
              <a:defRPr/>
            </a:pPr>
            <a:fld id="{1272F1CD-D694-4DE7-B6EB-592AE1A117F2}" type="datetime1">
              <a:rPr lang="en-US" sz="1799" smtClean="0">
                <a:solidFill>
                  <a:prstClr val="black"/>
                </a:solidFill>
                <a:latin typeface="HP Simplified Light"/>
              </a:rPr>
              <a:pPr defTabSz="914126">
                <a:defRPr/>
              </a:pPr>
              <a:t>9/21/2023</a:t>
            </a:fld>
            <a:endParaRPr lang="en-US" sz="1799">
              <a:solidFill>
                <a:prstClr val="black"/>
              </a:solidFill>
              <a:latin typeface="HP Simplified Light"/>
            </a:endParaRPr>
          </a:p>
        </p:txBody>
      </p:sp>
      <p:sp>
        <p:nvSpPr>
          <p:cNvPr id="4" name="Footer Placeholder 3"/>
          <p:cNvSpPr>
            <a:spLocks noGrp="1"/>
          </p:cNvSpPr>
          <p:nvPr>
            <p:ph type="ftr" sz="quarter" idx="11"/>
          </p:nvPr>
        </p:nvSpPr>
        <p:spPr/>
        <p:txBody>
          <a:bodyPr/>
          <a:lstStyle/>
          <a:p>
            <a:pPr algn="l" defTabSz="914126">
              <a:defRPr/>
            </a:pPr>
            <a:endParaRPr lang="en-US" sz="1799">
              <a:solidFill>
                <a:prstClr val="black"/>
              </a:solidFill>
              <a:latin typeface="HP Simplified Light"/>
            </a:endParaRPr>
          </a:p>
        </p:txBody>
      </p:sp>
      <p:sp>
        <p:nvSpPr>
          <p:cNvPr id="5" name="Slide Number Placeholder 4"/>
          <p:cNvSpPr>
            <a:spLocks noGrp="1"/>
          </p:cNvSpPr>
          <p:nvPr>
            <p:ph type="sldNum" sz="quarter" idx="12"/>
          </p:nvPr>
        </p:nvSpPr>
        <p:spPr/>
        <p:txBody>
          <a:bodyPr/>
          <a:lstStyle/>
          <a:p>
            <a:pPr algn="l" defTabSz="914126">
              <a:defRPr/>
            </a:pPr>
            <a:fld id="{00DE720E-C72B-42F0-AD69-52D60E3C605E}" type="slidenum">
              <a:rPr lang="en-US" sz="1799" smtClean="0">
                <a:solidFill>
                  <a:prstClr val="black"/>
                </a:solidFill>
                <a:latin typeface="HP Simplified Light"/>
              </a:rPr>
              <a:pPr algn="l" defTabSz="914126">
                <a:defRPr/>
              </a:pPr>
              <a:t>‹#›</a:t>
            </a:fld>
            <a:endParaRPr lang="en-US" sz="1799">
              <a:solidFill>
                <a:prstClr val="black"/>
              </a:solidFill>
              <a:latin typeface="HP Simplified Light"/>
            </a:endParaRPr>
          </a:p>
        </p:txBody>
      </p:sp>
      <p:sp>
        <p:nvSpPr>
          <p:cNvPr id="6" name="Text Placeholder 7"/>
          <p:cNvSpPr>
            <a:spLocks noGrp="1"/>
          </p:cNvSpPr>
          <p:nvPr>
            <p:ph type="body" sz="quarter" idx="13" hasCustomPrompt="1"/>
          </p:nvPr>
        </p:nvSpPr>
        <p:spPr>
          <a:xfrm>
            <a:off x="609442" y="1133856"/>
            <a:ext cx="10969943" cy="260574"/>
          </a:xfrm>
        </p:spPr>
        <p:txBody>
          <a:bodyPr>
            <a:noAutofit/>
          </a:bodyPr>
          <a:lstStyle>
            <a:lvl1pPr marL="0" indent="0">
              <a:spcBef>
                <a:spcPts val="0"/>
              </a:spcBef>
              <a:buNone/>
              <a:defRPr sz="1799">
                <a:solidFill>
                  <a:schemeClr val="accent1"/>
                </a:solidFill>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Tree>
    <p:extLst>
      <p:ext uri="{BB962C8B-B14F-4D97-AF65-F5344CB8AC3E}">
        <p14:creationId xmlns:p14="http://schemas.microsoft.com/office/powerpoint/2010/main" val="1267763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Graphical Section Header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7" b="1" cap="none" spc="-100" baseline="0"/>
            </a:lvl1pPr>
          </a:lstStyle>
          <a:p>
            <a:r>
              <a:rPr lang="en-US"/>
              <a:t>Click to edit Master title style</a:t>
            </a:r>
          </a:p>
        </p:txBody>
      </p:sp>
    </p:spTree>
    <p:extLst>
      <p:ext uri="{BB962C8B-B14F-4D97-AF65-F5344CB8AC3E}">
        <p14:creationId xmlns:p14="http://schemas.microsoft.com/office/powerpoint/2010/main" val="3929579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Center Title w/ Tria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7982" y="546653"/>
            <a:ext cx="10512862" cy="682153"/>
          </a:xfrm>
        </p:spPr>
        <p:txBody>
          <a:bodyPr/>
          <a:lstStyle>
            <a:lvl1pPr algn="ctr">
              <a:defRPr/>
            </a:lvl1pPr>
          </a:lstStyle>
          <a:p>
            <a:r>
              <a:rPr lang="en-US"/>
              <a:t>CLICK TO EDIT MASTER TITLE STYLE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7982" y="1248534"/>
            <a:ext cx="10512862" cy="641466"/>
          </a:xfrm>
        </p:spPr>
        <p:txBody>
          <a:bodyPr/>
          <a:lstStyle>
            <a:lvl1pPr marL="0" indent="0" algn="ctr">
              <a:buNone/>
              <a:defRPr spc="300"/>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ight Triangle 2">
            <a:extLst>
              <a:ext uri="{FF2B5EF4-FFF2-40B4-BE49-F238E27FC236}">
                <a16:creationId xmlns:a16="http://schemas.microsoft.com/office/drawing/2014/main" id="{84B7AF2D-B0A3-9E4A-878F-BE7844A82009}"/>
              </a:ext>
            </a:extLst>
          </p:cNvPr>
          <p:cNvSpPr/>
          <p:nvPr userDrawn="1"/>
        </p:nvSpPr>
        <p:spPr>
          <a:xfrm rot="18900000">
            <a:off x="5865608" y="-228865"/>
            <a:ext cx="457610" cy="457729"/>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90000"/>
              </a:lnSpc>
              <a:spcBef>
                <a:spcPct val="46296"/>
              </a:spcBef>
              <a:spcAft>
                <a:spcPts val="0"/>
              </a:spcAft>
              <a:buClrTx/>
              <a:buSzTx/>
              <a:buFont typeface="Forma DJR Micro" panose="00000000000000090000" pitchFamily="2" charset="0"/>
              <a:buNone/>
              <a:tabLst>
                <a:tab pos="225357" algn="l"/>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pPr defTabSz="914126">
              <a:lnSpc>
                <a:spcPct val="90000"/>
              </a:lnSpc>
              <a:spcBef>
                <a:spcPct val="46296"/>
              </a:spcBef>
              <a:tabLst>
                <a:tab pos="225357" algn="l"/>
              </a:tabLst>
              <a:defRPr/>
            </a:pPr>
            <a:r>
              <a:rPr lang="en-US">
                <a:solidFill>
                  <a:srgbClr val="E6E6E6">
                    <a:lumMod val="25000"/>
                  </a:srgbClr>
                </a:solidFill>
                <a:latin typeface="HP Simplified" panose="020B0604020204020204" pitchFamily="34" charset="0"/>
              </a:rPr>
              <a:t>HP Confidential. For use by HP or Partner with Customers under HP CDA only. </a:t>
            </a:r>
            <a:r>
              <a:rPr lang="en-US">
                <a:solidFill>
                  <a:prstClr val="black">
                    <a:lumMod val="75000"/>
                    <a:lumOff val="25000"/>
                  </a:prstClr>
                </a:solidFill>
                <a:latin typeface="HP Simplified Light"/>
              </a:rPr>
              <a:t>© 2021 HP Development Company, L.P. The information contained herein is subject to change without notice. </a:t>
            </a:r>
          </a:p>
        </p:txBody>
      </p:sp>
    </p:spTree>
    <p:extLst>
      <p:ext uri="{BB962C8B-B14F-4D97-AF65-F5344CB8AC3E}">
        <p14:creationId xmlns:p14="http://schemas.microsoft.com/office/powerpoint/2010/main" val="3419232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8_Custom Layout">
    <p:bg>
      <p:bgRef idx="1001">
        <a:schemeClr val="bg1"/>
      </p:bgRef>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9881" y="1528357"/>
            <a:ext cx="574032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3841494605"/>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noGrp="1" noRot="1" noMove="1" noResize="1" noEditPoints="1" noAdjustHandles="1" noChangeArrowheads="1" noChangeShapeType="1"/>
          </p:cNvSpPr>
          <p:nvPr userDrawn="1"/>
        </p:nvSpPr>
        <p:spPr>
          <a:xfrm>
            <a:off x="0" y="2680919"/>
            <a:ext cx="12188825" cy="417590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533299"/>
            <a:ext cx="12188825" cy="1148797"/>
          </a:xfrm>
          <a:prstGeom prst="rect">
            <a:avLst/>
          </a:prstGeom>
          <a:solidFill>
            <a:srgbClr val="2122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840542"/>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1" y="2832101"/>
            <a:ext cx="10881296" cy="30273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CBF3D696-BF45-0E14-F3C8-FFD7C6BB352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B19CA7F4-0ACE-035E-CCFF-74A98F7E92E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0" name="TextBox 9">
            <a:extLst>
              <a:ext uri="{FF2B5EF4-FFF2-40B4-BE49-F238E27FC236}">
                <a16:creationId xmlns:a16="http://schemas.microsoft.com/office/drawing/2014/main" id="{7879EC99-2083-60C5-1EAF-F90E04CED310}"/>
              </a:ext>
            </a:extLst>
          </p:cNvPr>
          <p:cNvSpPr txBox="1"/>
          <p:nvPr userDrawn="1"/>
        </p:nvSpPr>
        <p:spPr>
          <a:xfrm>
            <a:off x="726216"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Firefly G10</a:t>
            </a:r>
          </a:p>
        </p:txBody>
      </p:sp>
    </p:spTree>
    <p:extLst>
      <p:ext uri="{BB962C8B-B14F-4D97-AF65-F5344CB8AC3E}">
        <p14:creationId xmlns:p14="http://schemas.microsoft.com/office/powerpoint/2010/main" val="32265486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p:cNvSpPr>
          <p:nvPr userDrawn="1"/>
        </p:nvSpPr>
        <p:spPr>
          <a:xfrm>
            <a:off x="0" y="2492483"/>
            <a:ext cx="12188825" cy="4364341"/>
          </a:xfrm>
          <a:prstGeom prst="rect">
            <a:avLst/>
          </a:prstGeom>
          <a:solidFill>
            <a:srgbClr val="2122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148798"/>
            <a:ext cx="12188825" cy="1343684"/>
          </a:xfrm>
          <a:prstGeom prst="rect">
            <a:avLst/>
          </a:prstGeom>
          <a:solidFill>
            <a:srgbClr val="2122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148797"/>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51892"/>
          </a:xfrm>
        </p:spPr>
        <p:txBody>
          <a:bodyPr anchor="b">
            <a:normAutofit/>
          </a:bodyPr>
          <a:lstStyle>
            <a:lvl1pPr algn="l">
              <a:defRPr sz="43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97149"/>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1" y="2832101"/>
            <a:ext cx="4717925" cy="30273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645F91A5-F172-0F0A-22DB-E58431FB57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91F6B8DC-AFC1-AD6B-B469-A965F1672D8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0" name="TextBox 9">
            <a:extLst>
              <a:ext uri="{FF2B5EF4-FFF2-40B4-BE49-F238E27FC236}">
                <a16:creationId xmlns:a16="http://schemas.microsoft.com/office/drawing/2014/main" id="{40241CED-7D1A-A26D-1D95-6B61DDF7AE9D}"/>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Firefly G10</a:t>
            </a:r>
          </a:p>
        </p:txBody>
      </p:sp>
    </p:spTree>
    <p:extLst>
      <p:ext uri="{BB962C8B-B14F-4D97-AF65-F5344CB8AC3E}">
        <p14:creationId xmlns:p14="http://schemas.microsoft.com/office/powerpoint/2010/main" val="19338149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Content color blo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0F3AA5-EEAF-18AB-68CA-517E4326A826}"/>
              </a:ext>
            </a:extLst>
          </p:cNvPr>
          <p:cNvSpPr>
            <a:spLocks/>
          </p:cNvSpPr>
          <p:nvPr userDrawn="1"/>
        </p:nvSpPr>
        <p:spPr>
          <a:xfrm>
            <a:off x="6997692" y="3105390"/>
            <a:ext cx="5191132" cy="3752610"/>
          </a:xfrm>
          <a:prstGeom prst="rect">
            <a:avLst/>
          </a:prstGeom>
          <a:solidFill>
            <a:srgbClr val="21224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9" name="Rectangle 8">
            <a:extLst>
              <a:ext uri="{FF2B5EF4-FFF2-40B4-BE49-F238E27FC236}">
                <a16:creationId xmlns:a16="http://schemas.microsoft.com/office/drawing/2014/main" id="{FB92FE3E-7C90-41E4-193C-814E03BA28C3}"/>
              </a:ext>
            </a:extLst>
          </p:cNvPr>
          <p:cNvSpPr>
            <a:spLocks/>
          </p:cNvSpPr>
          <p:nvPr userDrawn="1"/>
        </p:nvSpPr>
        <p:spPr>
          <a:xfrm>
            <a:off x="1" y="3105391"/>
            <a:ext cx="6997691" cy="3751433"/>
          </a:xfrm>
          <a:prstGeom prst="rect">
            <a:avLst/>
          </a:prstGeom>
          <a:solidFill>
            <a:srgbClr val="2122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533299"/>
            <a:ext cx="12188825" cy="157091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840542"/>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2" y="3429000"/>
            <a:ext cx="5827979" cy="27438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 Placeholder 45">
            <a:extLst>
              <a:ext uri="{FF2B5EF4-FFF2-40B4-BE49-F238E27FC236}">
                <a16:creationId xmlns:a16="http://schemas.microsoft.com/office/drawing/2014/main" id="{FC76F7D7-2357-13A9-0DEB-2503375A4946}"/>
              </a:ext>
            </a:extLst>
          </p:cNvPr>
          <p:cNvSpPr>
            <a:spLocks noGrp="1"/>
          </p:cNvSpPr>
          <p:nvPr>
            <p:ph type="body" sz="quarter" idx="11" hasCustomPrompt="1"/>
          </p:nvPr>
        </p:nvSpPr>
        <p:spPr>
          <a:xfrm>
            <a:off x="7264126" y="3428999"/>
            <a:ext cx="4538358" cy="2743864"/>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13" name="TextBox 12">
            <a:extLst>
              <a:ext uri="{FF2B5EF4-FFF2-40B4-BE49-F238E27FC236}">
                <a16:creationId xmlns:a16="http://schemas.microsoft.com/office/drawing/2014/main" id="{78A7726F-1C42-689B-CBB6-81FA9CC20CB9}"/>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6" name="TextBox 15">
            <a:extLst>
              <a:ext uri="{FF2B5EF4-FFF2-40B4-BE49-F238E27FC236}">
                <a16:creationId xmlns:a16="http://schemas.microsoft.com/office/drawing/2014/main" id="{CB3E6D89-9170-1B24-C098-DF0212F15940}"/>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6" name="TextBox 5">
            <a:extLst>
              <a:ext uri="{FF2B5EF4-FFF2-40B4-BE49-F238E27FC236}">
                <a16:creationId xmlns:a16="http://schemas.microsoft.com/office/drawing/2014/main" id="{7BB5FD54-CD2D-4203-7986-B2628285323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Firefly G10</a:t>
            </a:r>
          </a:p>
        </p:txBody>
      </p:sp>
    </p:spTree>
    <p:extLst>
      <p:ext uri="{BB962C8B-B14F-4D97-AF65-F5344CB8AC3E}">
        <p14:creationId xmlns:p14="http://schemas.microsoft.com/office/powerpoint/2010/main" val="2285603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Content Full text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130164-F27D-36C6-72C8-05A041F4393E}"/>
              </a:ext>
            </a:extLst>
          </p:cNvPr>
          <p:cNvSpPr/>
          <p:nvPr userDrawn="1"/>
        </p:nvSpPr>
        <p:spPr bwMode="ltGray">
          <a:xfrm>
            <a:off x="0" y="1168539"/>
            <a:ext cx="6427406" cy="1479599"/>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4" name="Rectangle 3">
            <a:extLst>
              <a:ext uri="{FF2B5EF4-FFF2-40B4-BE49-F238E27FC236}">
                <a16:creationId xmlns:a16="http://schemas.microsoft.com/office/drawing/2014/main" id="{7A535FE9-4C6C-40BF-5000-8CFCAC2CB18A}"/>
              </a:ext>
            </a:extLst>
          </p:cNvPr>
          <p:cNvSpPr/>
          <p:nvPr userDrawn="1"/>
        </p:nvSpPr>
        <p:spPr bwMode="ltGray">
          <a:xfrm>
            <a:off x="0" y="2643853"/>
            <a:ext cx="6427406" cy="4214147"/>
          </a:xfrm>
          <a:prstGeom prst="rect">
            <a:avLst/>
          </a:prstGeom>
          <a:solidFill>
            <a:srgbClr val="2122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168536"/>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65872"/>
          </a:xfrm>
        </p:spPr>
        <p:txBody>
          <a:bodyPr anchor="b">
            <a:normAutofit/>
          </a:bodyPr>
          <a:lstStyle>
            <a:lvl1pPr algn="l">
              <a:defRPr sz="47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60981"/>
            <a:ext cx="5240023" cy="1098909"/>
          </a:xfrm>
        </p:spPr>
        <p:txBody>
          <a:bodyPr>
            <a:normAutofit/>
          </a:bodyPr>
          <a:lstStyle>
            <a:lvl1pPr marL="0" indent="0" algn="l">
              <a:buNone/>
              <a:defRPr sz="19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6860926" y="1541282"/>
            <a:ext cx="5135456" cy="4553148"/>
          </a:xfrm>
        </p:spPr>
        <p:txBody>
          <a:bodyPr>
            <a:normAutofit/>
          </a:bodyPr>
          <a:lstStyle>
            <a:lvl1pPr marL="0" indent="0">
              <a:buFont typeface="Arial" panose="020B0604020202020204" pitchFamily="34" charset="0"/>
              <a:buNone/>
              <a:defRPr sz="1600">
                <a:solidFill>
                  <a:schemeClr val="tx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0" name="Content Placeholder 9">
            <a:extLst>
              <a:ext uri="{FF2B5EF4-FFF2-40B4-BE49-F238E27FC236}">
                <a16:creationId xmlns:a16="http://schemas.microsoft.com/office/drawing/2014/main" id="{050B8D49-8FE6-AB72-873D-AFA56AB4FE54}"/>
              </a:ext>
            </a:extLst>
          </p:cNvPr>
          <p:cNvSpPr>
            <a:spLocks noGrp="1"/>
          </p:cNvSpPr>
          <p:nvPr>
            <p:ph sz="quarter" idx="11"/>
          </p:nvPr>
        </p:nvSpPr>
        <p:spPr>
          <a:xfrm>
            <a:off x="339636" y="2911596"/>
            <a:ext cx="5499256" cy="3305055"/>
          </a:xfrm>
        </p:spPr>
        <p:txBody>
          <a:bodyPr>
            <a:normAutofit/>
          </a:bodyPr>
          <a:lstStyle>
            <a:lvl1pPr marL="0" indent="0" algn="ctr">
              <a:buNone/>
              <a:defRPr sz="1200">
                <a:solidFill>
                  <a:schemeClr val="bg1"/>
                </a:solidFill>
              </a:defRPr>
            </a:lvl1pPr>
          </a:lstStyle>
          <a:p>
            <a:pPr lvl="0"/>
            <a:endParaRPr lang="en-US"/>
          </a:p>
        </p:txBody>
      </p:sp>
      <p:pic>
        <p:nvPicPr>
          <p:cNvPr id="11" name="Picture 10" descr="Shape&#10;&#10;Description automatically generated with medium confidence">
            <a:extLst>
              <a:ext uri="{FF2B5EF4-FFF2-40B4-BE49-F238E27FC236}">
                <a16:creationId xmlns:a16="http://schemas.microsoft.com/office/drawing/2014/main" id="{EAC0A7E9-369C-0F38-2AC4-5E1EABFF54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6" name="TextBox 5">
            <a:extLst>
              <a:ext uri="{FF2B5EF4-FFF2-40B4-BE49-F238E27FC236}">
                <a16:creationId xmlns:a16="http://schemas.microsoft.com/office/drawing/2014/main" id="{9FC39937-F1FA-2A60-9503-704D2DD232FF}"/>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8" name="TextBox 7">
            <a:extLst>
              <a:ext uri="{FF2B5EF4-FFF2-40B4-BE49-F238E27FC236}">
                <a16:creationId xmlns:a16="http://schemas.microsoft.com/office/drawing/2014/main" id="{17494C78-FA7E-582F-B059-68F2F8246F35}"/>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2" name="TextBox 11">
            <a:extLst>
              <a:ext uri="{FF2B5EF4-FFF2-40B4-BE49-F238E27FC236}">
                <a16:creationId xmlns:a16="http://schemas.microsoft.com/office/drawing/2014/main" id="{2090CFA2-32BC-74FB-0D8B-97739FD310F6}"/>
              </a:ext>
            </a:extLst>
          </p:cNvPr>
          <p:cNvSpPr txBox="1"/>
          <p:nvPr userDrawn="1"/>
        </p:nvSpPr>
        <p:spPr>
          <a:xfrm>
            <a:off x="726216"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Firefly G10</a:t>
            </a:r>
          </a:p>
        </p:txBody>
      </p:sp>
    </p:spTree>
    <p:extLst>
      <p:ext uri="{BB962C8B-B14F-4D97-AF65-F5344CB8AC3E}">
        <p14:creationId xmlns:p14="http://schemas.microsoft.com/office/powerpoint/2010/main" val="39252919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_Content Full text bo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FE9B62-4ECF-89BF-8079-51A30C2C04F9}"/>
              </a:ext>
            </a:extLst>
          </p:cNvPr>
          <p:cNvSpPr>
            <a:spLocks noGrp="1" noRot="1" noMove="1" noResize="1" noEditPoints="1" noAdjustHandles="1" noChangeArrowheads="1" noChangeShapeType="1"/>
          </p:cNvSpPr>
          <p:nvPr userDrawn="1"/>
        </p:nvSpPr>
        <p:spPr bwMode="ltGray">
          <a:xfrm>
            <a:off x="0" y="2873805"/>
            <a:ext cx="6427406" cy="1711833"/>
          </a:xfrm>
          <a:prstGeom prst="rect">
            <a:avLst/>
          </a:prstGeom>
          <a:solidFill>
            <a:srgbClr val="21224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3" name="Rectangle 12">
            <a:extLst>
              <a:ext uri="{FF2B5EF4-FFF2-40B4-BE49-F238E27FC236}">
                <a16:creationId xmlns:a16="http://schemas.microsoft.com/office/drawing/2014/main" id="{74D643CE-8CB8-B440-176A-BC2D0775349F}"/>
              </a:ext>
            </a:extLst>
          </p:cNvPr>
          <p:cNvSpPr>
            <a:spLocks/>
          </p:cNvSpPr>
          <p:nvPr userDrawn="1"/>
        </p:nvSpPr>
        <p:spPr bwMode="ltGray">
          <a:xfrm>
            <a:off x="7798" y="4584313"/>
            <a:ext cx="6427406" cy="1711833"/>
          </a:xfrm>
          <a:prstGeom prst="rect">
            <a:avLst/>
          </a:prstGeom>
          <a:solidFill>
            <a:srgbClr val="212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5" name="Rectangle 4">
            <a:extLst>
              <a:ext uri="{FF2B5EF4-FFF2-40B4-BE49-F238E27FC236}">
                <a16:creationId xmlns:a16="http://schemas.microsoft.com/office/drawing/2014/main" id="{65130164-F27D-36C6-72C8-05A041F4393E}"/>
              </a:ext>
            </a:extLst>
          </p:cNvPr>
          <p:cNvSpPr>
            <a:spLocks noGrp="1" noRot="1" noMove="1" noResize="1" noEditPoints="1" noAdjustHandles="1" noChangeArrowheads="1" noChangeShapeType="1"/>
          </p:cNvSpPr>
          <p:nvPr userDrawn="1"/>
        </p:nvSpPr>
        <p:spPr bwMode="ltGray">
          <a:xfrm>
            <a:off x="0" y="1167213"/>
            <a:ext cx="6427406" cy="1711833"/>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168536"/>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65872"/>
          </a:xfrm>
        </p:spPr>
        <p:txBody>
          <a:bodyPr anchor="b">
            <a:normAutofit/>
          </a:bodyPr>
          <a:lstStyle>
            <a:lvl1pPr algn="l">
              <a:defRPr sz="43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60981"/>
            <a:ext cx="1654395" cy="1328861"/>
          </a:xfrm>
        </p:spPr>
        <p:txBody>
          <a:bodyPr>
            <a:normAutofit/>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6860926" y="1352500"/>
            <a:ext cx="5135456" cy="4741931"/>
          </a:xfrm>
        </p:spPr>
        <p:txBody>
          <a:bodyPr>
            <a:normAutofit/>
          </a:bodyPr>
          <a:lstStyle>
            <a:lvl1pPr marL="0" indent="0">
              <a:buFont typeface="Arial" panose="020B0604020202020204" pitchFamily="34" charset="0"/>
              <a:buNone/>
              <a:defRPr sz="1600">
                <a:solidFill>
                  <a:schemeClr val="tx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11" name="Picture 10" descr="Shape&#10;&#10;Description automatically generated with medium confidence">
            <a:extLst>
              <a:ext uri="{FF2B5EF4-FFF2-40B4-BE49-F238E27FC236}">
                <a16:creationId xmlns:a16="http://schemas.microsoft.com/office/drawing/2014/main" id="{EAC0A7E9-369C-0F38-2AC4-5E1EABFF54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18" name="Text Placeholder 17">
            <a:extLst>
              <a:ext uri="{FF2B5EF4-FFF2-40B4-BE49-F238E27FC236}">
                <a16:creationId xmlns:a16="http://schemas.microsoft.com/office/drawing/2014/main" id="{0C7055F0-1E8D-14CD-56EF-A0E1887ECC7F}"/>
              </a:ext>
            </a:extLst>
          </p:cNvPr>
          <p:cNvSpPr>
            <a:spLocks noGrp="1"/>
          </p:cNvSpPr>
          <p:nvPr>
            <p:ph type="body" sz="quarter" idx="11"/>
          </p:nvPr>
        </p:nvSpPr>
        <p:spPr>
          <a:xfrm>
            <a:off x="598361" y="3059962"/>
            <a:ext cx="1654395" cy="1338051"/>
          </a:xfrm>
        </p:spPr>
        <p:txBody>
          <a:bodyPr>
            <a:normAutofit/>
          </a:bodyPr>
          <a:lstStyle>
            <a:lvl1pPr marL="0" indent="0">
              <a:buNone/>
              <a:defRPr sz="2399">
                <a:solidFill>
                  <a:schemeClr val="bg1"/>
                </a:solidFill>
              </a:defRPr>
            </a:lvl1pPr>
          </a:lstStyle>
          <a:p>
            <a:pPr lvl="0"/>
            <a:endParaRPr lang="en-US"/>
          </a:p>
        </p:txBody>
      </p:sp>
      <p:sp>
        <p:nvSpPr>
          <p:cNvPr id="19" name="Text Placeholder 17">
            <a:extLst>
              <a:ext uri="{FF2B5EF4-FFF2-40B4-BE49-F238E27FC236}">
                <a16:creationId xmlns:a16="http://schemas.microsoft.com/office/drawing/2014/main" id="{DF95B41A-FCF3-1876-3014-86C12BB24306}"/>
              </a:ext>
            </a:extLst>
          </p:cNvPr>
          <p:cNvSpPr>
            <a:spLocks noGrp="1"/>
          </p:cNvSpPr>
          <p:nvPr>
            <p:ph type="body" sz="quarter" idx="12"/>
          </p:nvPr>
        </p:nvSpPr>
        <p:spPr>
          <a:xfrm>
            <a:off x="550866" y="4759284"/>
            <a:ext cx="1654395" cy="1335147"/>
          </a:xfrm>
        </p:spPr>
        <p:txBody>
          <a:bodyPr>
            <a:normAutofit/>
          </a:bodyPr>
          <a:lstStyle>
            <a:lvl1pPr marL="0" indent="0">
              <a:buNone/>
              <a:defRPr sz="2399">
                <a:solidFill>
                  <a:schemeClr val="bg1"/>
                </a:solidFill>
              </a:defRPr>
            </a:lvl1pPr>
          </a:lstStyle>
          <a:p>
            <a:pPr lvl="0"/>
            <a:endParaRPr lang="en-US"/>
          </a:p>
        </p:txBody>
      </p:sp>
      <p:sp>
        <p:nvSpPr>
          <p:cNvPr id="21" name="Text Placeholder 20">
            <a:extLst>
              <a:ext uri="{FF2B5EF4-FFF2-40B4-BE49-F238E27FC236}">
                <a16:creationId xmlns:a16="http://schemas.microsoft.com/office/drawing/2014/main" id="{E8840F33-CD18-F81B-1A0E-309AB35A1C09}"/>
              </a:ext>
            </a:extLst>
          </p:cNvPr>
          <p:cNvSpPr>
            <a:spLocks noGrp="1"/>
          </p:cNvSpPr>
          <p:nvPr>
            <p:ph type="body" sz="quarter" idx="13"/>
          </p:nvPr>
        </p:nvSpPr>
        <p:spPr>
          <a:xfrm>
            <a:off x="2442527" y="1360488"/>
            <a:ext cx="3651886" cy="1328737"/>
          </a:xfrm>
        </p:spPr>
        <p:txBody>
          <a:bodyPr>
            <a:normAutofit/>
          </a:bodyPr>
          <a:lstStyle>
            <a:lvl1pPr marL="0" indent="0">
              <a:buNone/>
              <a:defRPr sz="1799">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2F0F5B3D-7559-FB70-00EB-E042A9E002FF}"/>
              </a:ext>
            </a:extLst>
          </p:cNvPr>
          <p:cNvSpPr>
            <a:spLocks noGrp="1"/>
          </p:cNvSpPr>
          <p:nvPr>
            <p:ph type="body" sz="quarter" idx="14"/>
          </p:nvPr>
        </p:nvSpPr>
        <p:spPr>
          <a:xfrm>
            <a:off x="2442527" y="3059962"/>
            <a:ext cx="3651886" cy="1328737"/>
          </a:xfrm>
        </p:spPr>
        <p:txBody>
          <a:bodyPr>
            <a:normAutofit/>
          </a:bodyPr>
          <a:lstStyle>
            <a:lvl1pPr marL="0" indent="0">
              <a:buNone/>
              <a:defRPr sz="1799">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5B647940-1939-F16F-970F-2956232EE777}"/>
              </a:ext>
            </a:extLst>
          </p:cNvPr>
          <p:cNvSpPr>
            <a:spLocks noGrp="1"/>
          </p:cNvSpPr>
          <p:nvPr>
            <p:ph type="body" sz="quarter" idx="15"/>
          </p:nvPr>
        </p:nvSpPr>
        <p:spPr>
          <a:xfrm>
            <a:off x="2422020" y="4781252"/>
            <a:ext cx="3651886" cy="1328737"/>
          </a:xfrm>
        </p:spPr>
        <p:txBody>
          <a:bodyPr>
            <a:normAutofit/>
          </a:bodyPr>
          <a:lstStyle>
            <a:lvl1pPr marL="0" indent="0">
              <a:buNone/>
              <a:defRPr sz="1799">
                <a:solidFill>
                  <a:schemeClr val="bg1"/>
                </a:solidFill>
              </a:defRPr>
            </a:lvl1pPr>
          </a:lstStyle>
          <a:p>
            <a:pPr lvl="0"/>
            <a:endParaRPr lang="en-US"/>
          </a:p>
        </p:txBody>
      </p:sp>
      <p:sp>
        <p:nvSpPr>
          <p:cNvPr id="4" name="TextBox 3">
            <a:extLst>
              <a:ext uri="{FF2B5EF4-FFF2-40B4-BE49-F238E27FC236}">
                <a16:creationId xmlns:a16="http://schemas.microsoft.com/office/drawing/2014/main" id="{D04FBF8D-5DE2-812C-9B90-62072727039E}"/>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8" name="TextBox 7">
            <a:extLst>
              <a:ext uri="{FF2B5EF4-FFF2-40B4-BE49-F238E27FC236}">
                <a16:creationId xmlns:a16="http://schemas.microsoft.com/office/drawing/2014/main" id="{0ED1F9F2-5687-977D-F9D0-5C0A229ACFAC}"/>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4" name="TextBox 13">
            <a:extLst>
              <a:ext uri="{FF2B5EF4-FFF2-40B4-BE49-F238E27FC236}">
                <a16:creationId xmlns:a16="http://schemas.microsoft.com/office/drawing/2014/main" id="{29BA9DC8-B8D9-DD81-7174-C067A3D8974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7598583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Full Title with icon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220773"/>
            <a:ext cx="12188825" cy="1148797"/>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157697"/>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641137"/>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 name="Picture Placeholder 3">
            <a:extLst>
              <a:ext uri="{FF2B5EF4-FFF2-40B4-BE49-F238E27FC236}">
                <a16:creationId xmlns:a16="http://schemas.microsoft.com/office/drawing/2014/main" id="{B72DAF4B-4E92-3CA9-EE4C-55F05ABBEBEB}"/>
              </a:ext>
            </a:extLst>
          </p:cNvPr>
          <p:cNvSpPr>
            <a:spLocks noGrp="1"/>
          </p:cNvSpPr>
          <p:nvPr>
            <p:ph type="pic" sz="quarter" idx="11"/>
          </p:nvPr>
        </p:nvSpPr>
        <p:spPr>
          <a:xfrm>
            <a:off x="1134625" y="2778624"/>
            <a:ext cx="921906" cy="919863"/>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396E1DEA-45D6-5854-888B-10E14CD91710}"/>
              </a:ext>
            </a:extLst>
          </p:cNvPr>
          <p:cNvSpPr>
            <a:spLocks noGrp="1"/>
          </p:cNvSpPr>
          <p:nvPr>
            <p:ph type="pic" sz="quarter" idx="12"/>
          </p:nvPr>
        </p:nvSpPr>
        <p:spPr>
          <a:xfrm>
            <a:off x="4045964" y="2780832"/>
            <a:ext cx="921906" cy="919863"/>
          </a:xfrm>
          <a:solidFill>
            <a:schemeClr val="bg2"/>
          </a:solidFill>
        </p:spPr>
        <p:txBody>
          <a:bodyPr>
            <a:normAutofit/>
          </a:bodyPr>
          <a:lstStyle>
            <a:lvl1pPr marL="0" indent="0">
              <a:buNone/>
              <a:defRPr sz="600"/>
            </a:lvl1pPr>
          </a:lstStyle>
          <a:p>
            <a:endParaRPr lang="en-US"/>
          </a:p>
        </p:txBody>
      </p:sp>
      <p:sp>
        <p:nvSpPr>
          <p:cNvPr id="6" name="Picture Placeholder 3">
            <a:extLst>
              <a:ext uri="{FF2B5EF4-FFF2-40B4-BE49-F238E27FC236}">
                <a16:creationId xmlns:a16="http://schemas.microsoft.com/office/drawing/2014/main" id="{FDB74264-533A-D69D-1187-101E58948019}"/>
              </a:ext>
            </a:extLst>
          </p:cNvPr>
          <p:cNvSpPr>
            <a:spLocks noGrp="1"/>
          </p:cNvSpPr>
          <p:nvPr>
            <p:ph type="pic" sz="quarter" idx="13"/>
          </p:nvPr>
        </p:nvSpPr>
        <p:spPr>
          <a:xfrm>
            <a:off x="6957303" y="2778624"/>
            <a:ext cx="921906" cy="919863"/>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428698DF-58C1-D8A1-1A4D-2864BB858A8F}"/>
              </a:ext>
            </a:extLst>
          </p:cNvPr>
          <p:cNvSpPr>
            <a:spLocks noGrp="1"/>
          </p:cNvSpPr>
          <p:nvPr>
            <p:ph type="pic" sz="quarter" idx="14"/>
          </p:nvPr>
        </p:nvSpPr>
        <p:spPr>
          <a:xfrm>
            <a:off x="9868641" y="2779071"/>
            <a:ext cx="921906" cy="919863"/>
          </a:xfrm>
          <a:solidFill>
            <a:schemeClr val="bg2"/>
          </a:solidFill>
        </p:spPr>
        <p:txBody>
          <a:bodyPr>
            <a:normAutofit/>
          </a:bodyPr>
          <a:lstStyle>
            <a:lvl1pPr marL="0" indent="0">
              <a:buNone/>
              <a:defRPr sz="600"/>
            </a:lvl1pPr>
          </a:lstStyle>
          <a:p>
            <a:endParaRPr lang="en-US"/>
          </a:p>
        </p:txBody>
      </p:sp>
      <p:sp>
        <p:nvSpPr>
          <p:cNvPr id="13" name="Text Placeholder 12">
            <a:extLst>
              <a:ext uri="{FF2B5EF4-FFF2-40B4-BE49-F238E27FC236}">
                <a16:creationId xmlns:a16="http://schemas.microsoft.com/office/drawing/2014/main" id="{15E3B4D3-5C55-FA9A-A14B-C1339385664E}"/>
              </a:ext>
            </a:extLst>
          </p:cNvPr>
          <p:cNvSpPr>
            <a:spLocks noGrp="1"/>
          </p:cNvSpPr>
          <p:nvPr>
            <p:ph type="body" sz="quarter" idx="15"/>
          </p:nvPr>
        </p:nvSpPr>
        <p:spPr>
          <a:xfrm>
            <a:off x="259171" y="3964234"/>
            <a:ext cx="2667090" cy="2120769"/>
          </a:xfrm>
        </p:spPr>
        <p:txBody>
          <a:bodyPr>
            <a:normAutofit/>
          </a:bodyPr>
          <a:lstStyle>
            <a:lvl1pPr marL="0" indent="0">
              <a:buNone/>
              <a:defRPr sz="1799"/>
            </a:lvl1pPr>
          </a:lstStyle>
          <a:p>
            <a:pPr lvl="0"/>
            <a:endParaRPr lang="en-US"/>
          </a:p>
        </p:txBody>
      </p:sp>
      <p:sp>
        <p:nvSpPr>
          <p:cNvPr id="19" name="Text Placeholder 12">
            <a:extLst>
              <a:ext uri="{FF2B5EF4-FFF2-40B4-BE49-F238E27FC236}">
                <a16:creationId xmlns:a16="http://schemas.microsoft.com/office/drawing/2014/main" id="{7D723C7A-7221-6C1F-8C82-A15A22A20842}"/>
              </a:ext>
            </a:extLst>
          </p:cNvPr>
          <p:cNvSpPr>
            <a:spLocks noGrp="1"/>
          </p:cNvSpPr>
          <p:nvPr>
            <p:ph type="body" sz="quarter" idx="16"/>
          </p:nvPr>
        </p:nvSpPr>
        <p:spPr>
          <a:xfrm>
            <a:off x="3173372" y="3971114"/>
            <a:ext cx="2667090" cy="2120769"/>
          </a:xfrm>
        </p:spPr>
        <p:txBody>
          <a:bodyPr>
            <a:normAutofit/>
          </a:bodyPr>
          <a:lstStyle>
            <a:lvl1pPr marL="0" indent="0">
              <a:buNone/>
              <a:defRPr sz="1799"/>
            </a:lvl1pPr>
          </a:lstStyle>
          <a:p>
            <a:pPr lvl="0"/>
            <a:endParaRPr lang="en-US"/>
          </a:p>
        </p:txBody>
      </p:sp>
      <p:sp>
        <p:nvSpPr>
          <p:cNvPr id="21" name="Text Placeholder 12">
            <a:extLst>
              <a:ext uri="{FF2B5EF4-FFF2-40B4-BE49-F238E27FC236}">
                <a16:creationId xmlns:a16="http://schemas.microsoft.com/office/drawing/2014/main" id="{D8A1B5B3-60CA-8F85-5B4A-E219A29C0502}"/>
              </a:ext>
            </a:extLst>
          </p:cNvPr>
          <p:cNvSpPr>
            <a:spLocks noGrp="1"/>
          </p:cNvSpPr>
          <p:nvPr>
            <p:ph type="body" sz="quarter" idx="17"/>
          </p:nvPr>
        </p:nvSpPr>
        <p:spPr>
          <a:xfrm>
            <a:off x="6084711" y="3959141"/>
            <a:ext cx="2667090" cy="2120769"/>
          </a:xfrm>
        </p:spPr>
        <p:txBody>
          <a:bodyPr>
            <a:normAutofit/>
          </a:bodyPr>
          <a:lstStyle>
            <a:lvl1pPr marL="0" indent="0">
              <a:buNone/>
              <a:defRPr sz="1799"/>
            </a:lvl1pPr>
          </a:lstStyle>
          <a:p>
            <a:pPr lvl="0"/>
            <a:endParaRPr lang="en-US"/>
          </a:p>
        </p:txBody>
      </p:sp>
      <p:sp>
        <p:nvSpPr>
          <p:cNvPr id="22" name="Text Placeholder 12">
            <a:extLst>
              <a:ext uri="{FF2B5EF4-FFF2-40B4-BE49-F238E27FC236}">
                <a16:creationId xmlns:a16="http://schemas.microsoft.com/office/drawing/2014/main" id="{BF58A441-504D-62A1-0202-781C41F56747}"/>
              </a:ext>
            </a:extLst>
          </p:cNvPr>
          <p:cNvSpPr>
            <a:spLocks noGrp="1"/>
          </p:cNvSpPr>
          <p:nvPr>
            <p:ph type="body" sz="quarter" idx="18"/>
          </p:nvPr>
        </p:nvSpPr>
        <p:spPr>
          <a:xfrm>
            <a:off x="8996049" y="3956594"/>
            <a:ext cx="2667090" cy="2120769"/>
          </a:xfrm>
        </p:spPr>
        <p:txBody>
          <a:bodyPr>
            <a:normAutofit/>
          </a:bodyPr>
          <a:lstStyle>
            <a:lvl1pPr marL="0" indent="0">
              <a:buNone/>
              <a:defRPr sz="1799"/>
            </a:lvl1pPr>
          </a:lstStyle>
          <a:p>
            <a:pPr lvl="0"/>
            <a:endParaRPr lang="en-US"/>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9" name="TextBox 8">
            <a:extLst>
              <a:ext uri="{FF2B5EF4-FFF2-40B4-BE49-F238E27FC236}">
                <a16:creationId xmlns:a16="http://schemas.microsoft.com/office/drawing/2014/main" id="{73A70668-68C1-851F-9703-A5006D6AF94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1" name="TextBox 10">
            <a:extLst>
              <a:ext uri="{FF2B5EF4-FFF2-40B4-BE49-F238E27FC236}">
                <a16:creationId xmlns:a16="http://schemas.microsoft.com/office/drawing/2014/main" id="{646AB550-F1DF-8FE9-CBA7-CF3E0C6F0948}"/>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4" name="TextBox 13">
            <a:extLst>
              <a:ext uri="{FF2B5EF4-FFF2-40B4-BE49-F238E27FC236}">
                <a16:creationId xmlns:a16="http://schemas.microsoft.com/office/drawing/2014/main" id="{B292ED17-433D-5003-2309-D0F076BFD2E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695502713"/>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Full Title with icon conten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012529-0E93-273E-E211-71E2039FA3AA}"/>
              </a:ext>
            </a:extLst>
          </p:cNvPr>
          <p:cNvSpPr>
            <a:spLocks/>
          </p:cNvSpPr>
          <p:nvPr userDrawn="1"/>
        </p:nvSpPr>
        <p:spPr bwMode="ltGray">
          <a:xfrm>
            <a:off x="1" y="1380941"/>
            <a:ext cx="12188824" cy="4934814"/>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157697"/>
            <a:ext cx="10881296" cy="1134687"/>
          </a:xfrm>
        </p:spPr>
        <p:txBody>
          <a:bodyPr anchor="b"/>
          <a:lstStyle>
            <a:lvl1pPr algn="l">
              <a:defRPr sz="5998">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6" name="TextBox 5">
            <a:extLst>
              <a:ext uri="{FF2B5EF4-FFF2-40B4-BE49-F238E27FC236}">
                <a16:creationId xmlns:a16="http://schemas.microsoft.com/office/drawing/2014/main" id="{B628192D-0C13-8764-C379-C8A5F452EBF5}"/>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827836407"/>
      </p:ext>
    </p:extLst>
  </p:cSld>
  <p:clrMapOvr>
    <a:overrideClrMapping bg1="lt1" tx1="dk1" bg2="lt2" tx2="dk2" accent1="accent1" accent2="accent2" accent3="accent3" accent4="accent4" accent5="accent5" accent6="accent6" hlink="hlink" folHlink="folHlink"/>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3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29238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440" y="78848"/>
            <a:ext cx="10881296" cy="1134687"/>
          </a:xfrm>
        </p:spPr>
        <p:txBody>
          <a:bodyPr anchor="b"/>
          <a:lstStyle>
            <a:lvl1pPr algn="l">
              <a:defRPr sz="5998">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6" name="TextBox 5">
            <a:extLst>
              <a:ext uri="{FF2B5EF4-FFF2-40B4-BE49-F238E27FC236}">
                <a16:creationId xmlns:a16="http://schemas.microsoft.com/office/drawing/2014/main" id="{11485FE1-7A47-CD00-28C8-F496205CB6C0}"/>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084374159"/>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3" y="1133856"/>
            <a:ext cx="10969943" cy="274320"/>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3" name="Content Placeholder 2"/>
          <p:cNvSpPr>
            <a:spLocks noGrp="1"/>
          </p:cNvSpPr>
          <p:nvPr>
            <p:ph idx="1"/>
          </p:nvPr>
        </p:nvSpPr>
        <p:spPr>
          <a:xfrm>
            <a:off x="609443"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8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2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2"/>
            <a:ext cx="12188825" cy="105313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53765" y="197814"/>
            <a:ext cx="10881296" cy="700720"/>
          </a:xfrm>
        </p:spPr>
        <p:txBody>
          <a:bodyPr anchor="b">
            <a:normAutofit/>
          </a:bodyPr>
          <a:lstStyle>
            <a:lvl1pPr algn="l">
              <a:defRPr sz="4399">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Rectangle 7">
            <a:extLst>
              <a:ext uri="{FF2B5EF4-FFF2-40B4-BE49-F238E27FC236}">
                <a16:creationId xmlns:a16="http://schemas.microsoft.com/office/drawing/2014/main" id="{72AE64C8-92A4-C639-971F-2587B078813D}"/>
              </a:ext>
            </a:extLst>
          </p:cNvPr>
          <p:cNvSpPr>
            <a:spLocks/>
          </p:cNvSpPr>
          <p:nvPr userDrawn="1"/>
        </p:nvSpPr>
        <p:spPr>
          <a:xfrm>
            <a:off x="0" y="1053133"/>
            <a:ext cx="12188825" cy="795988"/>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6" name="TextBox 5">
            <a:extLst>
              <a:ext uri="{FF2B5EF4-FFF2-40B4-BE49-F238E27FC236}">
                <a16:creationId xmlns:a16="http://schemas.microsoft.com/office/drawing/2014/main" id="{E3ADBC59-4AC5-556E-B343-67C3A8D5985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710220027"/>
      </p:ext>
    </p:extLst>
  </p:cSld>
  <p:clrMapOvr>
    <a:overrideClrMapping bg1="lt1" tx1="dk1" bg2="lt2" tx2="dk2" accent1="accent1" accent2="accent2" accent3="accent3" accent4="accent4" accent5="accent5" accent6="accent6" hlink="hlink" folHlink="folHlink"/>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ide content with photo">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1003" y="0"/>
            <a:ext cx="552782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1003"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4542"/>
            <a:ext cx="5791249" cy="774891"/>
          </a:xfrm>
        </p:spPr>
        <p:txBody>
          <a:bodyPr anchor="b">
            <a:normAutofit/>
          </a:bodyPr>
          <a:lstStyle>
            <a:lvl1pPr algn="l">
              <a:defRPr sz="4399">
                <a:solidFill>
                  <a:schemeClr val="bg1"/>
                </a:solidFill>
              </a:defRPr>
            </a:lvl1pPr>
          </a:lstStyle>
          <a:p>
            <a:r>
              <a:rPr lang="en-US"/>
              <a:t>Index</a:t>
            </a: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877" y="1557533"/>
            <a:ext cx="5754776"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 name="TextBox 2">
            <a:extLst>
              <a:ext uri="{FF2B5EF4-FFF2-40B4-BE49-F238E27FC236}">
                <a16:creationId xmlns:a16="http://schemas.microsoft.com/office/drawing/2014/main" id="{4F71DEEE-F07B-F834-2066-F2362CCB2AA1}"/>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87D78993-B511-D257-88B0-A17AF3310F93}"/>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C80AC622-2513-5A47-3077-A227EDD8EFFF}"/>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979615275"/>
      </p:ext>
    </p:extLst>
  </p:cSld>
  <p:clrMapOvr>
    <a:overrideClrMapping bg1="lt1" tx1="dk1" bg2="lt2" tx2="dk2" accent1="accent1" accent2="accent2" accent3="accent3" accent4="accent4" accent5="accent5" accent6="accent6" hlink="hlink" folHlink="folHlink"/>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ide content with icon">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470553" y="0"/>
            <a:ext cx="5718272" cy="6858000"/>
          </a:xfrm>
          <a:solidFill>
            <a:schemeClr val="bg2"/>
          </a:solidFill>
        </p:spPr>
        <p:txBody>
          <a:bodyPr/>
          <a:lstStyle>
            <a:lvl1pPr marL="0" indent="0">
              <a:buNone/>
              <a:defRPr/>
            </a:lvl1p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470553"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9793"/>
            <a:ext cx="5791249" cy="774891"/>
          </a:xfrm>
        </p:spPr>
        <p:txBody>
          <a:bodyPr anchor="b">
            <a:normAutofit/>
          </a:bodyPr>
          <a:lstStyle>
            <a:lvl1pPr algn="l">
              <a:defRPr sz="4399">
                <a:solidFill>
                  <a:schemeClr val="bg1"/>
                </a:solidFill>
              </a:defRPr>
            </a:lvl1pPr>
          </a:lstStyle>
          <a:p>
            <a:r>
              <a:rPr lang="en-US"/>
              <a:t>Main Title</a:t>
            </a: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0553" cy="1179104"/>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509455" y="2466975"/>
            <a:ext cx="5584957" cy="377983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22" name="Picture Placeholder 21">
            <a:extLst>
              <a:ext uri="{FF2B5EF4-FFF2-40B4-BE49-F238E27FC236}">
                <a16:creationId xmlns:a16="http://schemas.microsoft.com/office/drawing/2014/main" id="{CA3297A0-7AF0-F110-3D30-6A20EDC1E167}"/>
              </a:ext>
            </a:extLst>
          </p:cNvPr>
          <p:cNvSpPr>
            <a:spLocks noGrp="1"/>
          </p:cNvSpPr>
          <p:nvPr>
            <p:ph type="pic" sz="quarter" idx="13"/>
          </p:nvPr>
        </p:nvSpPr>
        <p:spPr>
          <a:xfrm>
            <a:off x="238978" y="2501900"/>
            <a:ext cx="468191" cy="468314"/>
          </a:xfrm>
          <a:solidFill>
            <a:schemeClr val="bg2"/>
          </a:solidFill>
        </p:spPr>
        <p:txBody>
          <a:bodyPr>
            <a:normAutofit/>
          </a:bodyPr>
          <a:lstStyle>
            <a:lvl1pPr marL="0" indent="0">
              <a:buNone/>
              <a:defRPr sz="500"/>
            </a:lvl1pPr>
          </a:lstStyle>
          <a:p>
            <a:endParaRPr lang="en-US"/>
          </a:p>
        </p:txBody>
      </p:sp>
      <p:sp>
        <p:nvSpPr>
          <p:cNvPr id="28" name="Picture Placeholder 21">
            <a:extLst>
              <a:ext uri="{FF2B5EF4-FFF2-40B4-BE49-F238E27FC236}">
                <a16:creationId xmlns:a16="http://schemas.microsoft.com/office/drawing/2014/main" id="{BA42BDEE-D50B-4DBD-AF24-141B3D0B0FE8}"/>
              </a:ext>
            </a:extLst>
          </p:cNvPr>
          <p:cNvSpPr>
            <a:spLocks noGrp="1"/>
          </p:cNvSpPr>
          <p:nvPr>
            <p:ph type="pic" sz="quarter" idx="14"/>
          </p:nvPr>
        </p:nvSpPr>
        <p:spPr>
          <a:xfrm>
            <a:off x="238978" y="3100538"/>
            <a:ext cx="468191" cy="468314"/>
          </a:xfrm>
          <a:solidFill>
            <a:schemeClr val="bg2"/>
          </a:solidFill>
        </p:spPr>
        <p:txBody>
          <a:bodyPr>
            <a:normAutofit/>
          </a:bodyPr>
          <a:lstStyle>
            <a:lvl1pPr marL="0" indent="0">
              <a:buNone/>
              <a:defRPr sz="500"/>
            </a:lvl1pPr>
          </a:lstStyle>
          <a:p>
            <a:endParaRPr lang="en-US"/>
          </a:p>
        </p:txBody>
      </p:sp>
      <p:sp>
        <p:nvSpPr>
          <p:cNvPr id="30" name="Picture Placeholder 21">
            <a:extLst>
              <a:ext uri="{FF2B5EF4-FFF2-40B4-BE49-F238E27FC236}">
                <a16:creationId xmlns:a16="http://schemas.microsoft.com/office/drawing/2014/main" id="{086075C8-FD75-C9EB-536F-F094DA04FEAE}"/>
              </a:ext>
            </a:extLst>
          </p:cNvPr>
          <p:cNvSpPr>
            <a:spLocks noGrp="1"/>
          </p:cNvSpPr>
          <p:nvPr>
            <p:ph type="pic" sz="quarter" idx="16"/>
          </p:nvPr>
        </p:nvSpPr>
        <p:spPr>
          <a:xfrm>
            <a:off x="238978" y="3699176"/>
            <a:ext cx="468191" cy="468314"/>
          </a:xfrm>
          <a:solidFill>
            <a:schemeClr val="bg2"/>
          </a:solidFill>
        </p:spPr>
        <p:txBody>
          <a:bodyPr>
            <a:normAutofit/>
          </a:bodyPr>
          <a:lstStyle>
            <a:lvl1pPr marL="0" indent="0">
              <a:buNone/>
              <a:defRPr sz="500"/>
            </a:lvl1pPr>
          </a:lstStyle>
          <a:p>
            <a:endParaRPr lang="en-US"/>
          </a:p>
        </p:txBody>
      </p:sp>
      <p:sp>
        <p:nvSpPr>
          <p:cNvPr id="31" name="Picture Placeholder 21">
            <a:extLst>
              <a:ext uri="{FF2B5EF4-FFF2-40B4-BE49-F238E27FC236}">
                <a16:creationId xmlns:a16="http://schemas.microsoft.com/office/drawing/2014/main" id="{FE05D7CA-771A-777A-0A65-B58B92E9F1BE}"/>
              </a:ext>
            </a:extLst>
          </p:cNvPr>
          <p:cNvSpPr>
            <a:spLocks noGrp="1"/>
          </p:cNvSpPr>
          <p:nvPr>
            <p:ph type="pic" sz="quarter" idx="17"/>
          </p:nvPr>
        </p:nvSpPr>
        <p:spPr>
          <a:xfrm>
            <a:off x="238978" y="4297814"/>
            <a:ext cx="468191" cy="468314"/>
          </a:xfrm>
          <a:solidFill>
            <a:schemeClr val="bg2"/>
          </a:solidFill>
        </p:spPr>
        <p:txBody>
          <a:bodyPr>
            <a:normAutofit/>
          </a:bodyPr>
          <a:lstStyle>
            <a:lvl1pPr marL="0" indent="0">
              <a:buNone/>
              <a:defRPr sz="500"/>
            </a:lvl1pPr>
          </a:lstStyle>
          <a:p>
            <a:endParaRPr lang="en-US"/>
          </a:p>
        </p:txBody>
      </p:sp>
      <p:sp>
        <p:nvSpPr>
          <p:cNvPr id="32" name="Picture Placeholder 21">
            <a:extLst>
              <a:ext uri="{FF2B5EF4-FFF2-40B4-BE49-F238E27FC236}">
                <a16:creationId xmlns:a16="http://schemas.microsoft.com/office/drawing/2014/main" id="{BAD511F9-8887-DEF5-21D3-875890526BEE}"/>
              </a:ext>
            </a:extLst>
          </p:cNvPr>
          <p:cNvSpPr>
            <a:spLocks noGrp="1"/>
          </p:cNvSpPr>
          <p:nvPr>
            <p:ph type="pic" sz="quarter" idx="18"/>
          </p:nvPr>
        </p:nvSpPr>
        <p:spPr>
          <a:xfrm>
            <a:off x="238978" y="4896452"/>
            <a:ext cx="468191" cy="468314"/>
          </a:xfrm>
          <a:solidFill>
            <a:schemeClr val="bg2"/>
          </a:solidFill>
        </p:spPr>
        <p:txBody>
          <a:bodyPr>
            <a:normAutofit/>
          </a:bodyPr>
          <a:lstStyle>
            <a:lvl1pPr marL="0" indent="0">
              <a:buNone/>
              <a:defRPr sz="500"/>
            </a:lvl1pPr>
          </a:lstStyle>
          <a:p>
            <a:endParaRPr lang="en-US"/>
          </a:p>
        </p:txBody>
      </p:sp>
      <p:sp>
        <p:nvSpPr>
          <p:cNvPr id="33" name="Picture Placeholder 21">
            <a:extLst>
              <a:ext uri="{FF2B5EF4-FFF2-40B4-BE49-F238E27FC236}">
                <a16:creationId xmlns:a16="http://schemas.microsoft.com/office/drawing/2014/main" id="{B8C6B602-6CA7-20C0-D55F-D229DB04C01A}"/>
              </a:ext>
            </a:extLst>
          </p:cNvPr>
          <p:cNvSpPr>
            <a:spLocks noGrp="1"/>
          </p:cNvSpPr>
          <p:nvPr>
            <p:ph type="pic" sz="quarter" idx="19"/>
          </p:nvPr>
        </p:nvSpPr>
        <p:spPr>
          <a:xfrm>
            <a:off x="238978" y="5495089"/>
            <a:ext cx="468191" cy="468314"/>
          </a:xfrm>
          <a:solidFill>
            <a:schemeClr val="bg2"/>
          </a:solidFill>
        </p:spPr>
        <p:txBody>
          <a:bodyPr>
            <a:normAutofit/>
          </a:bodyPr>
          <a:lstStyle>
            <a:lvl1pPr marL="0" indent="0">
              <a:buNone/>
              <a:defRPr sz="500"/>
            </a:lvl1pPr>
          </a:lstStyle>
          <a:p>
            <a:endParaRPr lang="en-US"/>
          </a:p>
        </p:txBody>
      </p:sp>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509455" y="1428750"/>
            <a:ext cx="5535758" cy="376030"/>
          </a:xfrm>
        </p:spPr>
        <p:txBody>
          <a:bodyPr>
            <a:noAutofit/>
          </a:bodyPr>
          <a:lstStyle>
            <a:lvl1pPr marL="0" indent="0">
              <a:buNone/>
              <a:defRPr sz="2399">
                <a:solidFill>
                  <a:schemeClr val="bg1"/>
                </a:solidFill>
              </a:defRPr>
            </a:lvl1pPr>
            <a:lvl2pPr>
              <a:defRPr sz="1799"/>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C049AF6E-B8F4-3781-60A3-22809814C2F4}"/>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326FC67A-AD58-361C-BA33-2E3606A798AD}"/>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47E34D08-6FA4-4244-3720-18B4B7C05000}"/>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976842359"/>
      </p:ext>
    </p:extLst>
  </p:cSld>
  <p:clrMapOvr>
    <a:overrideClrMapping bg1="lt1" tx1="dk1" bg2="lt2" tx2="dk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Side content with icon">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6" y="279793"/>
            <a:ext cx="11141577" cy="774891"/>
          </a:xfrm>
        </p:spPr>
        <p:txBody>
          <a:bodyPr anchor="b">
            <a:normAutofit/>
          </a:bodyPr>
          <a:lstStyle>
            <a:lvl1pPr algn="l">
              <a:defRPr sz="4399">
                <a:solidFill>
                  <a:schemeClr val="bg1"/>
                </a:solidFill>
              </a:defRPr>
            </a:lvl1pPr>
          </a:lstStyle>
          <a:p>
            <a:r>
              <a:rPr lang="en-US"/>
              <a:t>Main Title</a:t>
            </a: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0553" cy="1555611"/>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434877" y="2892669"/>
            <a:ext cx="5659536" cy="3354144"/>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434877" y="1428750"/>
            <a:ext cx="5610337" cy="950196"/>
          </a:xfrm>
        </p:spPr>
        <p:txBody>
          <a:bodyPr>
            <a:noAutofit/>
          </a:bodyPr>
          <a:lstStyle>
            <a:lvl1pPr marL="0" indent="0">
              <a:buNone/>
              <a:defRPr sz="2399">
                <a:solidFill>
                  <a:schemeClr val="bg1"/>
                </a:solidFill>
              </a:defRPr>
            </a:lvl1pPr>
            <a:lvl2pPr>
              <a:defRPr sz="1799"/>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81AE0F84-D2E3-FD4C-2A16-A70BF4D8BAD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4FCBC649-9402-A176-5745-91F210236EFC}"/>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C875DEFA-6B1D-4604-303E-B31749CE634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755353868"/>
      </p:ext>
    </p:extLst>
  </p:cSld>
  <p:clrMapOvr>
    <a:overrideClrMapping bg1="lt1" tx1="dk1" bg2="lt2" tx2="dk2" accent1="accent1" accent2="accent2" accent3="accent3" accent4="accent4" accent5="accent5" accent6="accent6" hlink="hlink" folHlink="folHlink"/>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Content Text box">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5480210"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3" name="TextBox 2">
            <a:extLst>
              <a:ext uri="{FF2B5EF4-FFF2-40B4-BE49-F238E27FC236}">
                <a16:creationId xmlns:a16="http://schemas.microsoft.com/office/drawing/2014/main" id="{AE2F7EF4-D932-2186-ED01-C650F9BC9AA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199852AF-FA0B-0058-B884-91D482A79604}"/>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D875CEAE-D008-F590-C9EC-C2F86ABC8E5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788001280"/>
      </p:ext>
    </p:extLst>
  </p:cSld>
  <p:clrMapOvr>
    <a:overrideClrMapping bg1="lt1" tx1="dk1" bg2="lt2" tx2="dk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13792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1040093" y="1628488"/>
            <a:ext cx="5480210"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4" name="Picture Placeholder 3">
            <a:extLst>
              <a:ext uri="{FF2B5EF4-FFF2-40B4-BE49-F238E27FC236}">
                <a16:creationId xmlns:a16="http://schemas.microsoft.com/office/drawing/2014/main" id="{FD5A7536-4C85-E718-4ED8-9B9524D4916B}"/>
              </a:ext>
            </a:extLst>
          </p:cNvPr>
          <p:cNvSpPr>
            <a:spLocks noGrp="1"/>
          </p:cNvSpPr>
          <p:nvPr>
            <p:ph type="pic" sz="quarter" idx="11"/>
          </p:nvPr>
        </p:nvSpPr>
        <p:spPr>
          <a:xfrm>
            <a:off x="317396" y="1628488"/>
            <a:ext cx="641183" cy="639762"/>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BD336317-5E47-7491-EBC0-2DCC6D6A87E1}"/>
              </a:ext>
            </a:extLst>
          </p:cNvPr>
          <p:cNvSpPr>
            <a:spLocks noGrp="1"/>
          </p:cNvSpPr>
          <p:nvPr>
            <p:ph type="pic" sz="quarter" idx="12"/>
          </p:nvPr>
        </p:nvSpPr>
        <p:spPr>
          <a:xfrm>
            <a:off x="317396" y="2463684"/>
            <a:ext cx="641183" cy="639762"/>
          </a:xfrm>
          <a:solidFill>
            <a:schemeClr val="bg2"/>
          </a:solidFill>
        </p:spPr>
        <p:txBody>
          <a:bodyPr>
            <a:normAutofit/>
          </a:bodyPr>
          <a:lstStyle>
            <a:lvl1pPr marL="0" indent="0">
              <a:buNone/>
              <a:defRPr sz="600"/>
            </a:lvl1pPr>
          </a:lstStyle>
          <a:p>
            <a:endParaRPr lang="en-US"/>
          </a:p>
        </p:txBody>
      </p:sp>
      <p:sp>
        <p:nvSpPr>
          <p:cNvPr id="8" name="Picture Placeholder 3">
            <a:extLst>
              <a:ext uri="{FF2B5EF4-FFF2-40B4-BE49-F238E27FC236}">
                <a16:creationId xmlns:a16="http://schemas.microsoft.com/office/drawing/2014/main" id="{5C228B34-829A-2C42-3920-A8F622E76DDB}"/>
              </a:ext>
            </a:extLst>
          </p:cNvPr>
          <p:cNvSpPr>
            <a:spLocks noGrp="1"/>
          </p:cNvSpPr>
          <p:nvPr>
            <p:ph type="pic" sz="quarter" idx="13"/>
          </p:nvPr>
        </p:nvSpPr>
        <p:spPr>
          <a:xfrm>
            <a:off x="312372" y="4959890"/>
            <a:ext cx="641183" cy="639762"/>
          </a:xfrm>
          <a:solidFill>
            <a:schemeClr val="bg2"/>
          </a:solidFill>
        </p:spPr>
        <p:txBody>
          <a:bodyPr>
            <a:normAutofit/>
          </a:bodyPr>
          <a:lstStyle>
            <a:lvl1pPr marL="0" indent="0">
              <a:buNone/>
              <a:defRPr sz="600"/>
            </a:lvl1pPr>
          </a:lstStyle>
          <a:p>
            <a:endParaRPr lang="en-US"/>
          </a:p>
        </p:txBody>
      </p:sp>
      <p:sp>
        <p:nvSpPr>
          <p:cNvPr id="9" name="Picture Placeholder 3">
            <a:extLst>
              <a:ext uri="{FF2B5EF4-FFF2-40B4-BE49-F238E27FC236}">
                <a16:creationId xmlns:a16="http://schemas.microsoft.com/office/drawing/2014/main" id="{270A6CF3-F2FD-1DCE-5B3D-050D6B9AA523}"/>
              </a:ext>
            </a:extLst>
          </p:cNvPr>
          <p:cNvSpPr>
            <a:spLocks noGrp="1"/>
          </p:cNvSpPr>
          <p:nvPr>
            <p:ph type="pic" sz="quarter" idx="14"/>
          </p:nvPr>
        </p:nvSpPr>
        <p:spPr>
          <a:xfrm>
            <a:off x="317396" y="3298880"/>
            <a:ext cx="641183" cy="639762"/>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2120A51C-576D-611C-0F8F-806AC9519AD5}"/>
              </a:ext>
            </a:extLst>
          </p:cNvPr>
          <p:cNvSpPr>
            <a:spLocks noGrp="1"/>
          </p:cNvSpPr>
          <p:nvPr>
            <p:ph type="pic" sz="quarter" idx="15"/>
          </p:nvPr>
        </p:nvSpPr>
        <p:spPr>
          <a:xfrm>
            <a:off x="312372" y="4130072"/>
            <a:ext cx="641183" cy="639762"/>
          </a:xfrm>
          <a:solidFill>
            <a:schemeClr val="bg2"/>
          </a:solidFill>
        </p:spPr>
        <p:txBody>
          <a:bodyPr>
            <a:normAutofit/>
          </a:bodyPr>
          <a:lstStyle>
            <a:lvl1pPr marL="0" indent="0">
              <a:buNone/>
              <a:defRPr sz="600"/>
            </a:lvl1pPr>
          </a:lstStyle>
          <a:p>
            <a:endParaRPr lang="en-US"/>
          </a:p>
        </p:txBody>
      </p:sp>
      <p:sp>
        <p:nvSpPr>
          <p:cNvPr id="3" name="TextBox 2">
            <a:extLst>
              <a:ext uri="{FF2B5EF4-FFF2-40B4-BE49-F238E27FC236}">
                <a16:creationId xmlns:a16="http://schemas.microsoft.com/office/drawing/2014/main" id="{2AACCCB6-F188-D9C7-AF01-340FC14B9CE2}"/>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1" name="TextBox 10">
            <a:extLst>
              <a:ext uri="{FF2B5EF4-FFF2-40B4-BE49-F238E27FC236}">
                <a16:creationId xmlns:a16="http://schemas.microsoft.com/office/drawing/2014/main" id="{582BA0B2-0EEA-2D2A-EDB1-826214E5C91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2" name="TextBox 11">
            <a:extLst>
              <a:ext uri="{FF2B5EF4-FFF2-40B4-BE49-F238E27FC236}">
                <a16:creationId xmlns:a16="http://schemas.microsoft.com/office/drawing/2014/main" id="{DAC0AD08-9E69-F498-3C15-6B7E15EDD4CB}"/>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2783989310"/>
      </p:ext>
    </p:extLst>
  </p:cSld>
  <p:clrMapOvr>
    <a:overrideClrMapping bg1="lt1" tx1="dk1" bg2="lt2" tx2="dk2" accent1="accent1" accent2="accent2" accent3="accent3" accent4="accent4" accent5="accent5" accent6="accent6" hlink="hlink" folHlink="folHlink"/>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Multi photo tex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10" name="Text Placeholder 9">
            <a:extLst>
              <a:ext uri="{FF2B5EF4-FFF2-40B4-BE49-F238E27FC236}">
                <a16:creationId xmlns:a16="http://schemas.microsoft.com/office/drawing/2014/main" id="{03156277-8617-2872-9D87-D7CCBA2583C1}"/>
              </a:ext>
            </a:extLst>
          </p:cNvPr>
          <p:cNvSpPr>
            <a:spLocks noGrp="1"/>
          </p:cNvSpPr>
          <p:nvPr>
            <p:ph type="body" sz="quarter" idx="13" hasCustomPrompt="1"/>
          </p:nvPr>
        </p:nvSpPr>
        <p:spPr>
          <a:xfrm>
            <a:off x="411849" y="4063216"/>
            <a:ext cx="3520158" cy="1779273"/>
          </a:xfrm>
        </p:spPr>
        <p:txBody>
          <a:bodyPr/>
          <a:lstStyle>
            <a:lvl1pPr marL="0" indent="0">
              <a:buNone/>
              <a:defRPr/>
            </a:lvl1pPr>
          </a:lstStyle>
          <a:p>
            <a:pPr lvl="0"/>
            <a:r>
              <a:rPr lang="en-US"/>
              <a:t>Textbox</a:t>
            </a:r>
          </a:p>
        </p:txBody>
      </p:sp>
      <p:sp>
        <p:nvSpPr>
          <p:cNvPr id="17" name="Picture Placeholder 16">
            <a:extLst>
              <a:ext uri="{FF2B5EF4-FFF2-40B4-BE49-F238E27FC236}">
                <a16:creationId xmlns:a16="http://schemas.microsoft.com/office/drawing/2014/main" id="{AF7B44D7-948B-F78B-10CA-29FFB3F8789E}"/>
              </a:ext>
            </a:extLst>
          </p:cNvPr>
          <p:cNvSpPr>
            <a:spLocks noGrp="1"/>
          </p:cNvSpPr>
          <p:nvPr>
            <p:ph type="pic" sz="quarter" idx="16"/>
          </p:nvPr>
        </p:nvSpPr>
        <p:spPr>
          <a:xfrm>
            <a:off x="411849" y="1634953"/>
            <a:ext cx="3520158" cy="2132013"/>
          </a:xfrm>
          <a:solidFill>
            <a:schemeClr val="bg2"/>
          </a:solidFill>
        </p:spPr>
        <p:txBody>
          <a:bodyPr/>
          <a:lstStyle>
            <a:lvl1pPr marL="0" indent="0">
              <a:buNone/>
              <a:defRPr/>
            </a:lvl1pPr>
          </a:lstStyle>
          <a:p>
            <a:endParaRPr lang="en-US"/>
          </a:p>
        </p:txBody>
      </p:sp>
      <p:sp>
        <p:nvSpPr>
          <p:cNvPr id="18" name="Picture Placeholder 16">
            <a:extLst>
              <a:ext uri="{FF2B5EF4-FFF2-40B4-BE49-F238E27FC236}">
                <a16:creationId xmlns:a16="http://schemas.microsoft.com/office/drawing/2014/main" id="{2D5B270D-473D-744E-3381-253220B929B4}"/>
              </a:ext>
            </a:extLst>
          </p:cNvPr>
          <p:cNvSpPr>
            <a:spLocks noGrp="1"/>
          </p:cNvSpPr>
          <p:nvPr>
            <p:ph type="pic" sz="quarter" idx="17"/>
          </p:nvPr>
        </p:nvSpPr>
        <p:spPr>
          <a:xfrm>
            <a:off x="4334334" y="1628489"/>
            <a:ext cx="3520158" cy="2132013"/>
          </a:xfrm>
          <a:solidFill>
            <a:schemeClr val="bg2"/>
          </a:solidFill>
        </p:spPr>
        <p:txBody>
          <a:bodyPr/>
          <a:lstStyle>
            <a:lvl1pPr marL="0" indent="0">
              <a:buNone/>
              <a:defRPr/>
            </a:lvl1pPr>
          </a:lstStyle>
          <a:p>
            <a:endParaRPr lang="en-US"/>
          </a:p>
        </p:txBody>
      </p:sp>
      <p:sp>
        <p:nvSpPr>
          <p:cNvPr id="19" name="Picture Placeholder 16">
            <a:extLst>
              <a:ext uri="{FF2B5EF4-FFF2-40B4-BE49-F238E27FC236}">
                <a16:creationId xmlns:a16="http://schemas.microsoft.com/office/drawing/2014/main" id="{6E250E60-8749-DF15-07B9-3F9415A599F4}"/>
              </a:ext>
            </a:extLst>
          </p:cNvPr>
          <p:cNvSpPr>
            <a:spLocks noGrp="1"/>
          </p:cNvSpPr>
          <p:nvPr>
            <p:ph type="pic" sz="quarter" idx="18"/>
          </p:nvPr>
        </p:nvSpPr>
        <p:spPr>
          <a:xfrm>
            <a:off x="8256818" y="1634953"/>
            <a:ext cx="3520158" cy="2132013"/>
          </a:xfrm>
          <a:solidFill>
            <a:schemeClr val="bg2"/>
          </a:solidFill>
        </p:spPr>
        <p:txBody>
          <a:bodyPr/>
          <a:lstStyle>
            <a:lvl1pPr marL="0" indent="0">
              <a:buNone/>
              <a:defRPr/>
            </a:lvl1pPr>
          </a:lstStyle>
          <a:p>
            <a:endParaRPr lang="en-US"/>
          </a:p>
        </p:txBody>
      </p:sp>
      <p:sp>
        <p:nvSpPr>
          <p:cNvPr id="21" name="Text Placeholder 9">
            <a:extLst>
              <a:ext uri="{FF2B5EF4-FFF2-40B4-BE49-F238E27FC236}">
                <a16:creationId xmlns:a16="http://schemas.microsoft.com/office/drawing/2014/main" id="{B039E04E-5CB8-DA29-DF48-EFDB5ADEAB4B}"/>
              </a:ext>
            </a:extLst>
          </p:cNvPr>
          <p:cNvSpPr>
            <a:spLocks noGrp="1"/>
          </p:cNvSpPr>
          <p:nvPr>
            <p:ph type="body" sz="quarter" idx="19" hasCustomPrompt="1"/>
          </p:nvPr>
        </p:nvSpPr>
        <p:spPr>
          <a:xfrm>
            <a:off x="4334333" y="4045085"/>
            <a:ext cx="3520158" cy="1779273"/>
          </a:xfrm>
        </p:spPr>
        <p:txBody>
          <a:bodyPr/>
          <a:lstStyle>
            <a:lvl1pPr marL="0" indent="0">
              <a:buNone/>
              <a:defRPr/>
            </a:lvl1pPr>
          </a:lstStyle>
          <a:p>
            <a:pPr lvl="0"/>
            <a:r>
              <a:rPr lang="en-US"/>
              <a:t>Textbox</a:t>
            </a:r>
          </a:p>
        </p:txBody>
      </p:sp>
      <p:sp>
        <p:nvSpPr>
          <p:cNvPr id="22" name="Text Placeholder 9">
            <a:extLst>
              <a:ext uri="{FF2B5EF4-FFF2-40B4-BE49-F238E27FC236}">
                <a16:creationId xmlns:a16="http://schemas.microsoft.com/office/drawing/2014/main" id="{92AF350C-81DD-41B1-4D80-4B17C08F69EE}"/>
              </a:ext>
            </a:extLst>
          </p:cNvPr>
          <p:cNvSpPr>
            <a:spLocks noGrp="1"/>
          </p:cNvSpPr>
          <p:nvPr>
            <p:ph type="body" sz="quarter" idx="20" hasCustomPrompt="1"/>
          </p:nvPr>
        </p:nvSpPr>
        <p:spPr>
          <a:xfrm>
            <a:off x="8256818" y="4057421"/>
            <a:ext cx="3520158" cy="1779273"/>
          </a:xfrm>
        </p:spPr>
        <p:txBody>
          <a:bodyPr/>
          <a:lstStyle>
            <a:lvl1pPr marL="0" indent="0">
              <a:buNone/>
              <a:defRPr/>
            </a:lvl1pPr>
          </a:lstStyle>
          <a:p>
            <a:pPr lvl="0"/>
            <a:r>
              <a:rPr lang="en-US"/>
              <a:t>Textbox</a:t>
            </a:r>
          </a:p>
        </p:txBody>
      </p:sp>
      <p:sp>
        <p:nvSpPr>
          <p:cNvPr id="3" name="TextBox 2">
            <a:extLst>
              <a:ext uri="{FF2B5EF4-FFF2-40B4-BE49-F238E27FC236}">
                <a16:creationId xmlns:a16="http://schemas.microsoft.com/office/drawing/2014/main" id="{36F4E422-B3E4-4CF4-6FB2-C5EBF125DE02}"/>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AADD686C-CEC8-F18A-4EF0-6A31275A824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72A13694-D718-9253-FFFF-1D9A5379078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4140138177"/>
      </p:ext>
    </p:extLst>
  </p:cSld>
  <p:clrMapOvr>
    <a:overrideClrMapping bg1="lt1" tx1="dk1" bg2="lt2" tx2="dk2" accent1="accent1" accent2="accent2" accent3="accent3" accent4="accent4" accent5="accent5" accent6="accent6" hlink="hlink" folHlink="folHlink"/>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Content Divided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7341280"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10937603"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cxnSp>
        <p:nvCxnSpPr>
          <p:cNvPr id="4" name="Straight Connector 3">
            <a:extLst>
              <a:ext uri="{FF2B5EF4-FFF2-40B4-BE49-F238E27FC236}">
                <a16:creationId xmlns:a16="http://schemas.microsoft.com/office/drawing/2014/main" id="{256B4271-CCBB-DFE0-91ED-707735159188}"/>
              </a:ext>
            </a:extLst>
          </p:cNvPr>
          <p:cNvCxnSpPr>
            <a:cxnSpLocks/>
          </p:cNvCxnSpPr>
          <p:nvPr userDrawn="1"/>
        </p:nvCxnSpPr>
        <p:spPr>
          <a:xfrm>
            <a:off x="9393480" y="1"/>
            <a:ext cx="0" cy="13762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2920CD6-BD4B-8D96-7361-683AC13E4AA7}"/>
              </a:ext>
            </a:extLst>
          </p:cNvPr>
          <p:cNvSpPr>
            <a:spLocks noGrp="1"/>
          </p:cNvSpPr>
          <p:nvPr>
            <p:ph type="body" sz="quarter" idx="11" hasCustomPrompt="1"/>
          </p:nvPr>
        </p:nvSpPr>
        <p:spPr>
          <a:xfrm>
            <a:off x="9565372" y="242889"/>
            <a:ext cx="2417132" cy="871537"/>
          </a:xfrm>
        </p:spPr>
        <p:txBody>
          <a:bodyPr>
            <a:normAutofit/>
          </a:bodyPr>
          <a:lstStyle>
            <a:lvl1pPr marL="0" indent="0">
              <a:buNone/>
              <a:defRPr sz="1600">
                <a:solidFill>
                  <a:schemeClr val="bg1"/>
                </a:solidFill>
              </a:defRPr>
            </a:lvl1pPr>
          </a:lstStyle>
          <a:p>
            <a:pPr lvl="0"/>
            <a:r>
              <a:rPr lang="en-US"/>
              <a:t>Text box</a:t>
            </a:r>
          </a:p>
        </p:txBody>
      </p:sp>
      <p:sp>
        <p:nvSpPr>
          <p:cNvPr id="3" name="TextBox 2">
            <a:extLst>
              <a:ext uri="{FF2B5EF4-FFF2-40B4-BE49-F238E27FC236}">
                <a16:creationId xmlns:a16="http://schemas.microsoft.com/office/drawing/2014/main" id="{1E89C1E8-9AB2-46D9-891F-DBF15BE180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EBC85335-B91B-6873-53AE-F09AC2584BE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0" name="TextBox 9">
            <a:extLst>
              <a:ext uri="{FF2B5EF4-FFF2-40B4-BE49-F238E27FC236}">
                <a16:creationId xmlns:a16="http://schemas.microsoft.com/office/drawing/2014/main" id="{34342A83-55DB-ADAF-BE31-18429E6497D7}"/>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3731669797"/>
      </p:ext>
    </p:extLst>
  </p:cSld>
  <p:clrMapOvr>
    <a:overrideClrMapping bg1="lt1" tx1="dk1" bg2="lt2" tx2="dk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1_Content Divided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7341280" cy="728355"/>
          </a:xfrm>
        </p:spPr>
        <p:txBody>
          <a:bodyPr anchor="b">
            <a:normAutofit/>
          </a:bodyPr>
          <a:lstStyle>
            <a:lvl1pPr algn="l">
              <a:defRPr sz="4399">
                <a:solidFill>
                  <a:schemeClr val="tx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10937603"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cxnSp>
        <p:nvCxnSpPr>
          <p:cNvPr id="4" name="Straight Connector 3">
            <a:extLst>
              <a:ext uri="{FF2B5EF4-FFF2-40B4-BE49-F238E27FC236}">
                <a16:creationId xmlns:a16="http://schemas.microsoft.com/office/drawing/2014/main" id="{256B4271-CCBB-DFE0-91ED-707735159188}"/>
              </a:ext>
            </a:extLst>
          </p:cNvPr>
          <p:cNvCxnSpPr>
            <a:cxnSpLocks/>
          </p:cNvCxnSpPr>
          <p:nvPr userDrawn="1"/>
        </p:nvCxnSpPr>
        <p:spPr>
          <a:xfrm>
            <a:off x="9393480" y="1"/>
            <a:ext cx="0" cy="13762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2920CD6-BD4B-8D96-7361-683AC13E4AA7}"/>
              </a:ext>
            </a:extLst>
          </p:cNvPr>
          <p:cNvSpPr>
            <a:spLocks noGrp="1"/>
          </p:cNvSpPr>
          <p:nvPr>
            <p:ph type="body" sz="quarter" idx="11" hasCustomPrompt="1"/>
          </p:nvPr>
        </p:nvSpPr>
        <p:spPr>
          <a:xfrm>
            <a:off x="9565372" y="242889"/>
            <a:ext cx="2417132" cy="871537"/>
          </a:xfrm>
        </p:spPr>
        <p:txBody>
          <a:bodyPr>
            <a:normAutofit/>
          </a:bodyPr>
          <a:lstStyle>
            <a:lvl1pPr marL="0" indent="0">
              <a:buNone/>
              <a:defRPr sz="1600">
                <a:solidFill>
                  <a:schemeClr val="tx1"/>
                </a:solidFill>
              </a:defRPr>
            </a:lvl1pPr>
          </a:lstStyle>
          <a:p>
            <a:pPr lvl="0"/>
            <a:r>
              <a:rPr lang="en-US"/>
              <a:t>Text box</a:t>
            </a:r>
          </a:p>
        </p:txBody>
      </p:sp>
      <p:sp>
        <p:nvSpPr>
          <p:cNvPr id="3" name="TextBox 2">
            <a:extLst>
              <a:ext uri="{FF2B5EF4-FFF2-40B4-BE49-F238E27FC236}">
                <a16:creationId xmlns:a16="http://schemas.microsoft.com/office/drawing/2014/main" id="{1E89C1E8-9AB2-46D9-891F-DBF15BE180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EBC85335-B91B-6873-53AE-F09AC2584BE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7" name="TextBox 6">
            <a:extLst>
              <a:ext uri="{FF2B5EF4-FFF2-40B4-BE49-F238E27FC236}">
                <a16:creationId xmlns:a16="http://schemas.microsoft.com/office/drawing/2014/main" id="{D6C69BC8-B951-9E29-C6C0-7707DB71CC8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14381846"/>
      </p:ext>
    </p:extLst>
  </p:cSld>
  <p:clrMapOvr>
    <a:overrideClrMapping bg1="lt1" tx1="dk1" bg2="lt2" tx2="dk2" accent1="accent1" accent2="accent2" accent3="accent3" accent4="accent4" accent5="accent5" accent6="accent6" hlink="hlink" folHlink="folHlink"/>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One line section divi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8F4A942-DBAA-C817-ABAC-D52EB49308FB}"/>
              </a:ext>
            </a:extLst>
          </p:cNvPr>
          <p:cNvSpPr>
            <a:spLocks noGrp="1"/>
          </p:cNvSpPr>
          <p:nvPr>
            <p:ph type="pic" sz="quarter" idx="12"/>
          </p:nvPr>
        </p:nvSpPr>
        <p:spPr>
          <a:xfrm>
            <a:off x="0" y="0"/>
            <a:ext cx="12173141" cy="6858000"/>
          </a:xfrm>
        </p:spPr>
        <p:txBody>
          <a:bodyPr>
            <a:normAutofit/>
          </a:bodyPr>
          <a:lstStyle>
            <a:lvl1pPr marL="0" indent="0">
              <a:buNone/>
              <a:defRPr sz="1600">
                <a:solidFill>
                  <a:schemeClr val="bg1"/>
                </a:solidFill>
              </a:defRPr>
            </a:lvl1pPr>
          </a:lstStyle>
          <a:p>
            <a:endParaRPr lang="en-US"/>
          </a:p>
          <a:p>
            <a:endParaRPr lang="en-US"/>
          </a:p>
        </p:txBody>
      </p:sp>
      <p:sp>
        <p:nvSpPr>
          <p:cNvPr id="20" name="Rectangle 19">
            <a:extLst>
              <a:ext uri="{FF2B5EF4-FFF2-40B4-BE49-F238E27FC236}">
                <a16:creationId xmlns:a16="http://schemas.microsoft.com/office/drawing/2014/main" id="{33F62DBF-8AB8-2747-FA80-322B2D1F948F}"/>
              </a:ext>
            </a:extLst>
          </p:cNvPr>
          <p:cNvSpPr/>
          <p:nvPr userDrawn="1"/>
        </p:nvSpPr>
        <p:spPr>
          <a:xfrm>
            <a:off x="0" y="1380392"/>
            <a:ext cx="12188825" cy="5477608"/>
          </a:xfrm>
          <a:prstGeom prst="rect">
            <a:avLst/>
          </a:prstGeom>
          <a:gradFill>
            <a:gsLst>
              <a:gs pos="0">
                <a:schemeClr val="accent1">
                  <a:lumMod val="5000"/>
                  <a:lumOff val="95000"/>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86B8A3BC-BBF9-2DF4-1B60-61E025C35355}"/>
              </a:ext>
            </a:extLst>
          </p:cNvPr>
          <p:cNvSpPr>
            <a:spLocks noGrp="1"/>
          </p:cNvSpPr>
          <p:nvPr>
            <p:ph type="ctrTitle" hasCustomPrompt="1"/>
          </p:nvPr>
        </p:nvSpPr>
        <p:spPr>
          <a:xfrm>
            <a:off x="421232" y="3323492"/>
            <a:ext cx="10258640" cy="1707763"/>
          </a:xfrm>
        </p:spPr>
        <p:txBody>
          <a:bodyPr anchor="b">
            <a:normAutofit/>
          </a:bodyPr>
          <a:lstStyle>
            <a:lvl1pPr algn="l">
              <a:defRPr sz="7998">
                <a:solidFill>
                  <a:schemeClr val="bg1"/>
                </a:solidFill>
              </a:defRPr>
            </a:lvl1pPr>
          </a:lstStyle>
          <a:p>
            <a:r>
              <a:rPr lang="en-US"/>
              <a:t>One line section divider</a:t>
            </a:r>
          </a:p>
        </p:txBody>
      </p:sp>
      <p:sp>
        <p:nvSpPr>
          <p:cNvPr id="3" name="Subtitle 2">
            <a:extLst>
              <a:ext uri="{FF2B5EF4-FFF2-40B4-BE49-F238E27FC236}">
                <a16:creationId xmlns:a16="http://schemas.microsoft.com/office/drawing/2014/main" id="{B0B77BC2-45D1-AA89-F21A-7DF66812CE43}"/>
              </a:ext>
            </a:extLst>
          </p:cNvPr>
          <p:cNvSpPr>
            <a:spLocks noGrp="1"/>
          </p:cNvSpPr>
          <p:nvPr>
            <p:ph type="subTitle" idx="1" hasCustomPrompt="1"/>
          </p:nvPr>
        </p:nvSpPr>
        <p:spPr>
          <a:xfrm>
            <a:off x="421231" y="5391514"/>
            <a:ext cx="9141619" cy="494833"/>
          </a:xfrm>
        </p:spPr>
        <p:txBody>
          <a:bodyPr/>
          <a:lstStyle>
            <a:lvl1pPr marL="0" indent="0" algn="l">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Short title, quote, or sentence</a:t>
            </a:r>
          </a:p>
        </p:txBody>
      </p:sp>
      <p:cxnSp>
        <p:nvCxnSpPr>
          <p:cNvPr id="8" name="Straight Connector 7">
            <a:extLst>
              <a:ext uri="{FF2B5EF4-FFF2-40B4-BE49-F238E27FC236}">
                <a16:creationId xmlns:a16="http://schemas.microsoft.com/office/drawing/2014/main" id="{460B73A3-FA7E-1A26-64CA-49C8BF4D65A2}"/>
              </a:ext>
            </a:extLst>
          </p:cNvPr>
          <p:cNvCxnSpPr>
            <a:cxnSpLocks/>
          </p:cNvCxnSpPr>
          <p:nvPr userDrawn="1"/>
        </p:nvCxnSpPr>
        <p:spPr>
          <a:xfrm>
            <a:off x="0" y="5031255"/>
            <a:ext cx="121888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16EAA8-579B-5585-6574-57A2D28CDB16}"/>
              </a:ext>
            </a:extLst>
          </p:cNvPr>
          <p:cNvCxnSpPr>
            <a:cxnSpLocks/>
          </p:cNvCxnSpPr>
          <p:nvPr userDrawn="1"/>
        </p:nvCxnSpPr>
        <p:spPr>
          <a:xfrm>
            <a:off x="0" y="6207958"/>
            <a:ext cx="121888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businesscard, vector graphics&#10;&#10;Description automatically generated">
            <a:extLst>
              <a:ext uri="{FF2B5EF4-FFF2-40B4-BE49-F238E27FC236}">
                <a16:creationId xmlns:a16="http://schemas.microsoft.com/office/drawing/2014/main" id="{025C6F5C-215C-C29C-064E-87F1F33D5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6588" y="3991474"/>
            <a:ext cx="1420401" cy="779481"/>
          </a:xfrm>
          <a:prstGeom prst="rect">
            <a:avLst/>
          </a:prstGeom>
        </p:spPr>
      </p:pic>
      <p:sp>
        <p:nvSpPr>
          <p:cNvPr id="21" name="TextBox 20">
            <a:extLst>
              <a:ext uri="{FF2B5EF4-FFF2-40B4-BE49-F238E27FC236}">
                <a16:creationId xmlns:a16="http://schemas.microsoft.com/office/drawing/2014/main" id="{96BEDBF4-AA78-4BE2-BBDC-61750BE12627}"/>
              </a:ext>
            </a:extLst>
          </p:cNvPr>
          <p:cNvSpPr txBox="1"/>
          <p:nvPr userDrawn="1"/>
        </p:nvSpPr>
        <p:spPr>
          <a:xfrm>
            <a:off x="421232" y="6396336"/>
            <a:ext cx="11010187" cy="46166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a:solidFill>
                  <a:schemeClr val="bg1"/>
                </a:solidFill>
                <a:latin typeface="Forma DJR Micro" panose="00000000000000090000" pitchFamily="2" charset="0"/>
              </a:rPr>
              <a:t>HP Confidential. For use by HP or Partner with Customers under HP CDA only.</a:t>
            </a:r>
          </a:p>
          <a:p>
            <a:endParaRPr lang="en-US" sz="1200">
              <a:latin typeface="Forma DJR Micro" panose="00000000000000090000" pitchFamily="2" charset="0"/>
            </a:endParaRPr>
          </a:p>
        </p:txBody>
      </p:sp>
    </p:spTree>
    <p:extLst>
      <p:ext uri="{BB962C8B-B14F-4D97-AF65-F5344CB8AC3E}">
        <p14:creationId xmlns:p14="http://schemas.microsoft.com/office/powerpoint/2010/main" val="3788697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3" y="1133856"/>
            <a:ext cx="10969943" cy="274320"/>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9" name="Text Placeholder 7"/>
          <p:cNvSpPr>
            <a:spLocks noGrp="1"/>
          </p:cNvSpPr>
          <p:nvPr>
            <p:ph type="body" sz="quarter" idx="14" hasCustomPrompt="1"/>
          </p:nvPr>
        </p:nvSpPr>
        <p:spPr>
          <a:xfrm>
            <a:off x="609443" y="1661890"/>
            <a:ext cx="10969943" cy="274320"/>
          </a:xfrm>
        </p:spPr>
        <p:txBody>
          <a:bodyPr>
            <a:noAutofit/>
          </a:bodyPr>
          <a:lstStyle>
            <a:lvl1pPr marL="0" indent="0">
              <a:spcBef>
                <a:spcPts val="0"/>
              </a:spcBef>
              <a:buNone/>
              <a:defRPr sz="1798">
                <a:solidFill>
                  <a:schemeClr val="tx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heading</a:t>
            </a:r>
          </a:p>
        </p:txBody>
      </p:sp>
      <p:sp>
        <p:nvSpPr>
          <p:cNvPr id="3" name="Content Placeholder 2"/>
          <p:cNvSpPr>
            <a:spLocks noGrp="1"/>
          </p:cNvSpPr>
          <p:nvPr>
            <p:ph idx="1"/>
          </p:nvPr>
        </p:nvSpPr>
        <p:spPr>
          <a:xfrm>
            <a:off x="609443"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65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ndex Table of Content">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1003" y="0"/>
            <a:ext cx="552782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1003"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4542"/>
            <a:ext cx="5791249" cy="774891"/>
          </a:xfrm>
        </p:spPr>
        <p:txBody>
          <a:bodyPr anchor="b">
            <a:normAutofit/>
          </a:bodyPr>
          <a:lstStyle>
            <a:lvl1pPr algn="l">
              <a:defRPr sz="4399">
                <a:solidFill>
                  <a:schemeClr val="bg1"/>
                </a:solidFill>
              </a:defRPr>
            </a:lvl1pPr>
          </a:lstStyle>
          <a:p>
            <a:r>
              <a:rPr lang="en-US"/>
              <a:t>Index</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877" y="1557533"/>
            <a:ext cx="5754776"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 name="TextBox 2">
            <a:extLst>
              <a:ext uri="{FF2B5EF4-FFF2-40B4-BE49-F238E27FC236}">
                <a16:creationId xmlns:a16="http://schemas.microsoft.com/office/drawing/2014/main" id="{66B208BE-66CA-3DF8-579A-338725FE973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4208993011"/>
      </p:ext>
    </p:extLst>
  </p:cSld>
  <p:clrMapOvr>
    <a:overrideClrMapping bg1="lt1" tx1="dk1" bg2="lt2" tx2="dk2" accent1="accent1" accent2="accent2" accent3="accent3" accent4="accent4" accent5="accent5" accent6="accent6" hlink="hlink" folHlink="folHlink"/>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39_Graphical Section Header 1">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6" b="1" cap="none" spc="-100" baseline="0"/>
            </a:lvl1pPr>
          </a:lstStyle>
          <a:p>
            <a:r>
              <a:rPr lang="en-US"/>
              <a:t>Click to edit Master title style</a:t>
            </a:r>
          </a:p>
        </p:txBody>
      </p:sp>
    </p:spTree>
    <p:extLst>
      <p:ext uri="{BB962C8B-B14F-4D97-AF65-F5344CB8AC3E}">
        <p14:creationId xmlns:p14="http://schemas.microsoft.com/office/powerpoint/2010/main" val="1094460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Use Thi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D96EC5-1994-42AE-9317-F36A1AE4443F}"/>
              </a:ext>
            </a:extLst>
          </p:cNvPr>
          <p:cNvSpPr>
            <a:spLocks noGrp="1"/>
          </p:cNvSpPr>
          <p:nvPr>
            <p:ph type="title"/>
          </p:nvPr>
        </p:nvSpPr>
        <p:spPr>
          <a:xfrm>
            <a:off x="298730" y="479331"/>
            <a:ext cx="11609856" cy="437043"/>
          </a:xfrm>
        </p:spPr>
        <p:txBody>
          <a:bodyPr/>
          <a:lstStyle/>
          <a:p>
            <a:endParaRPr lang="en-US" sz="3199"/>
          </a:p>
        </p:txBody>
      </p:sp>
      <p:sp>
        <p:nvSpPr>
          <p:cNvPr id="6" name="Text Placeholder 4">
            <a:extLst>
              <a:ext uri="{FF2B5EF4-FFF2-40B4-BE49-F238E27FC236}">
                <a16:creationId xmlns:a16="http://schemas.microsoft.com/office/drawing/2014/main" id="{F12D8024-E958-477A-B7C9-0CED01E669AE}"/>
              </a:ext>
            </a:extLst>
          </p:cNvPr>
          <p:cNvSpPr>
            <a:spLocks noGrp="1"/>
          </p:cNvSpPr>
          <p:nvPr>
            <p:ph type="body" sz="quarter" idx="4294967295"/>
          </p:nvPr>
        </p:nvSpPr>
        <p:spPr>
          <a:xfrm>
            <a:off x="298731" y="867910"/>
            <a:ext cx="11512726" cy="285750"/>
          </a:xfrm>
        </p:spPr>
        <p:txBody>
          <a:bodyPr/>
          <a:lstStyle>
            <a:lvl1pPr marL="0" indent="0">
              <a:buNone/>
              <a:defRPr/>
            </a:lvl1pPr>
          </a:lstStyle>
          <a:p>
            <a:pPr marL="0" indent="0">
              <a:buNone/>
            </a:pPr>
            <a:endParaRPr lang="en-GB" sz="1600"/>
          </a:p>
        </p:txBody>
      </p:sp>
      <p:pic>
        <p:nvPicPr>
          <p:cNvPr id="2" name="Picture 1" descr="Shape&#10;&#10;Description automatically generated with medium confidence">
            <a:extLst>
              <a:ext uri="{FF2B5EF4-FFF2-40B4-BE49-F238E27FC236}">
                <a16:creationId xmlns:a16="http://schemas.microsoft.com/office/drawing/2014/main" id="{C0170899-0F22-CC44-E6E3-A5C580DAE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8D18FDB7-FAB7-AAF6-66BE-04A0CCAABCD8}"/>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70D6B505-7112-7CC8-5927-B15B5AA54B99}"/>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8746A4F9-9F16-D759-0284-746732A54636}"/>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Firefly G10</a:t>
            </a:r>
          </a:p>
        </p:txBody>
      </p:sp>
    </p:spTree>
    <p:extLst>
      <p:ext uri="{BB962C8B-B14F-4D97-AF65-F5344CB8AC3E}">
        <p14:creationId xmlns:p14="http://schemas.microsoft.com/office/powerpoint/2010/main" val="178567535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DCEDBA9-A9EA-4AA9-9D53-368936EE6262}" type="datetime1">
              <a:rPr lang="en-US" smtClean="0"/>
              <a:t>9/21/2023</a:t>
            </a:fld>
            <a:endParaRPr/>
          </a:p>
        </p:txBody>
      </p:sp>
      <p:sp>
        <p:nvSpPr>
          <p:cNvPr id="4" name="Footer Placeholder 3"/>
          <p:cNvSpPr>
            <a:spLocks noGrp="1"/>
          </p:cNvSpPr>
          <p:nvPr>
            <p:ph type="ftr" sz="quarter" idx="11"/>
          </p:nvPr>
        </p:nvSpPr>
        <p:spPr/>
        <p:txBody>
          <a:bodyPr/>
          <a:lstStyle/>
          <a:p>
            <a:r>
              <a:rPr lang="en-US"/>
              <a:t>©Copyright 2021 HP Development Company, L.P. The information contained herein is subject to change without notice.</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13849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81825" y="6478524"/>
            <a:ext cx="812588" cy="219456"/>
          </a:xfrm>
          <a:prstGeom prst="rect">
            <a:avLst/>
          </a:prstGeom>
        </p:spPr>
        <p:txBody>
          <a:bodyPr/>
          <a:lstStyle/>
          <a:p>
            <a:fld id="{E90C3475-6FAF-416C-A4DF-3E7ABA650530}" type="datetime1">
              <a:rPr lang="en-US"/>
              <a:t>9/21/2023</a:t>
            </a:fld>
            <a:endParaRPr/>
          </a:p>
        </p:txBody>
      </p:sp>
      <p:sp>
        <p:nvSpPr>
          <p:cNvPr id="3" name="Footer Placeholder 2"/>
          <p:cNvSpPr>
            <a:spLocks noGrp="1"/>
          </p:cNvSpPr>
          <p:nvPr>
            <p:ph type="ftr" sz="quarter" idx="11"/>
          </p:nvPr>
        </p:nvSpPr>
        <p:spPr>
          <a:xfrm>
            <a:off x="609442" y="6478524"/>
            <a:ext cx="4572000" cy="219456"/>
          </a:xfrm>
          <a:prstGeom prst="rect">
            <a:avLst/>
          </a:prstGeom>
        </p:spPr>
        <p:txBody>
          <a:bodyPr/>
          <a:lstStyle/>
          <a:p>
            <a:endParaRPr/>
          </a:p>
        </p:txBody>
      </p:sp>
      <p:sp>
        <p:nvSpPr>
          <p:cNvPr id="4" name="Slide Number Placeholder 3"/>
          <p:cNvSpPr>
            <a:spLocks noGrp="1"/>
          </p:cNvSpPr>
          <p:nvPr>
            <p:ph type="sldNum" sz="quarter" idx="12"/>
          </p:nvPr>
        </p:nvSpPr>
        <p:spPr>
          <a:xfrm>
            <a:off x="211613" y="6478524"/>
            <a:ext cx="304721" cy="219456"/>
          </a:xfrm>
          <a:prstGeom prst="rect">
            <a:avLst/>
          </a:prstGeom>
        </p:spPr>
        <p:txBody>
          <a:bodyPr/>
          <a:lstStyle/>
          <a:p>
            <a:fld id="{00DE720E-C72B-42F0-AD69-52D60E3C605E}" type="slidenum">
              <a:rPr/>
              <a:t>‹#›</a:t>
            </a:fld>
            <a:endParaRPr/>
          </a:p>
        </p:txBody>
      </p:sp>
    </p:spTree>
    <p:extLst>
      <p:ext uri="{BB962C8B-B14F-4D97-AF65-F5344CB8AC3E}">
        <p14:creationId xmlns:p14="http://schemas.microsoft.com/office/powerpoint/2010/main" val="213691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1_Split Content Right">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D49A0CE8-0FC4-C54A-8E41-19A53CF3EEE0}"/>
              </a:ext>
            </a:extLst>
          </p:cNvPr>
          <p:cNvSpPr>
            <a:spLocks noGrp="1"/>
          </p:cNvSpPr>
          <p:nvPr>
            <p:ph type="body" sz="quarter" idx="30" hasCustomPrompt="1"/>
          </p:nvPr>
        </p:nvSpPr>
        <p:spPr>
          <a:xfrm>
            <a:off x="6793667" y="2983832"/>
            <a:ext cx="4721675" cy="3056258"/>
          </a:xfrm>
        </p:spPr>
        <p:txBody>
          <a:bodyPr/>
          <a:lstStyle>
            <a:lvl1pPr marL="0" indent="0">
              <a:buNone/>
              <a:defRPr sz="1600" b="0" i="0" cap="all" spc="200" baseline="0">
                <a:latin typeface="HP Simplified Light" panose="020B0404020204020204" pitchFamily="34" charset="0"/>
              </a:defRPr>
            </a:lvl1pPr>
            <a:lvl2pPr marL="0" indent="0">
              <a:buNone/>
              <a:defRPr sz="1400"/>
            </a:lvl2pPr>
            <a:lvl3pPr marL="914126" indent="0">
              <a:buNone/>
              <a:defRPr/>
            </a:lvl3pPr>
            <a:lvl4pPr marL="1371189" indent="0">
              <a:buNone/>
              <a:defRPr/>
            </a:lvl4pPr>
            <a:lvl5pPr marL="1828251" indent="0">
              <a:buNone/>
              <a:defRPr/>
            </a:lvl5pPr>
          </a:lstStyle>
          <a:p>
            <a:pPr lvl="0"/>
            <a:r>
              <a:rPr lang="en-US"/>
              <a:t>CLICK TO EDIT STATEMENT</a:t>
            </a:r>
          </a:p>
          <a:p>
            <a:pPr lvl="1"/>
            <a:r>
              <a:rPr lang="en-US"/>
              <a:t>Return and tab for statement description </a:t>
            </a:r>
          </a:p>
          <a:p>
            <a:pPr lvl="1"/>
            <a:endParaRPr lang="en-US"/>
          </a:p>
        </p:txBody>
      </p:sp>
      <p:sp>
        <p:nvSpPr>
          <p:cNvPr id="2" name="Title 1">
            <a:extLst>
              <a:ext uri="{FF2B5EF4-FFF2-40B4-BE49-F238E27FC236}">
                <a16:creationId xmlns:a16="http://schemas.microsoft.com/office/drawing/2014/main" id="{4BA09D0A-4322-B840-AF44-46894B7E5EE9}"/>
              </a:ext>
            </a:extLst>
          </p:cNvPr>
          <p:cNvSpPr>
            <a:spLocks noGrp="1"/>
          </p:cNvSpPr>
          <p:nvPr>
            <p:ph type="title" hasCustomPrompt="1"/>
          </p:nvPr>
        </p:nvSpPr>
        <p:spPr>
          <a:xfrm>
            <a:off x="6793736" y="768239"/>
            <a:ext cx="4721674" cy="1325563"/>
          </a:xfrm>
          <a:solidFill>
            <a:schemeClr val="bg1"/>
          </a:solidFill>
        </p:spPr>
        <p:txBody>
          <a:bodyPr anchor="b" anchorCtr="0">
            <a:noAutofit/>
          </a:bodyPr>
          <a:lstStyle>
            <a:lvl1pPr>
              <a:defRPr sz="3599" cap="all" spc="300" baseline="0"/>
            </a:lvl1pPr>
          </a:lstStyle>
          <a:p>
            <a:r>
              <a:rPr lang="en-US"/>
              <a:t>CLICK TO EDIT the headline</a:t>
            </a:r>
          </a:p>
        </p:txBody>
      </p:sp>
      <p:sp>
        <p:nvSpPr>
          <p:cNvPr id="16" name="Text Placeholder 6">
            <a:extLst>
              <a:ext uri="{FF2B5EF4-FFF2-40B4-BE49-F238E27FC236}">
                <a16:creationId xmlns:a16="http://schemas.microsoft.com/office/drawing/2014/main" id="{756E38AB-B0CE-7E45-886B-34C1DD367DC8}"/>
              </a:ext>
            </a:extLst>
          </p:cNvPr>
          <p:cNvSpPr>
            <a:spLocks noGrp="1"/>
          </p:cNvSpPr>
          <p:nvPr>
            <p:ph type="body" sz="quarter" idx="12" hasCustomPrompt="1"/>
          </p:nvPr>
        </p:nvSpPr>
        <p:spPr>
          <a:xfrm>
            <a:off x="6793667" y="2093801"/>
            <a:ext cx="4721675" cy="641466"/>
          </a:xfrm>
        </p:spPr>
        <p:txBody>
          <a:bodyPr>
            <a:noAutofit/>
          </a:bodyPr>
          <a:lstStyle>
            <a:lvl1pPr marL="0" indent="0" algn="l">
              <a:buNone/>
              <a:defRPr cap="all" spc="300" baseline="0"/>
            </a:lvl1pPr>
            <a:lvl2pPr marL="457063" indent="0" algn="l">
              <a:buNone/>
              <a:defRPr spc="300"/>
            </a:lvl2pPr>
            <a:lvl3pPr marL="914126" indent="0" algn="l">
              <a:buNone/>
              <a:defRPr spc="300"/>
            </a:lvl3pPr>
            <a:lvl4pPr marL="1371189" indent="0" algn="l">
              <a:buNone/>
              <a:defRPr spc="300"/>
            </a:lvl4pPr>
            <a:lvl5pPr marL="1828251" indent="0" algn="l">
              <a:buNone/>
              <a:defRPr spc="300"/>
            </a:lvl5pPr>
          </a:lstStyle>
          <a:p>
            <a:pPr lvl="0"/>
            <a:r>
              <a:rPr lang="en-US"/>
              <a:t>CLICK TO EDIT subhead</a:t>
            </a:r>
          </a:p>
        </p:txBody>
      </p:sp>
      <p:sp>
        <p:nvSpPr>
          <p:cNvPr id="22" name="Content Placeholder 21">
            <a:extLst>
              <a:ext uri="{FF2B5EF4-FFF2-40B4-BE49-F238E27FC236}">
                <a16:creationId xmlns:a16="http://schemas.microsoft.com/office/drawing/2014/main" id="{CF7B39FE-529D-3747-9C06-CBE03CE6B04D}"/>
              </a:ext>
            </a:extLst>
          </p:cNvPr>
          <p:cNvSpPr>
            <a:spLocks noGrp="1"/>
          </p:cNvSpPr>
          <p:nvPr>
            <p:ph sz="quarter" idx="17" hasCustomPrompt="1"/>
          </p:nvPr>
        </p:nvSpPr>
        <p:spPr>
          <a:xfrm>
            <a:off x="6893932" y="2743149"/>
            <a:ext cx="3583780" cy="9144"/>
          </a:xfrm>
          <a:solidFill>
            <a:schemeClr val="accent2"/>
          </a:solidFill>
          <a:ln w="6350">
            <a:noFill/>
          </a:ln>
        </p:spPr>
        <p:txBody>
          <a:bodyPr/>
          <a:lstStyle>
            <a:lvl1pPr marL="0" indent="0">
              <a:buNone/>
              <a:defRPr/>
            </a:lvl1pPr>
          </a:lstStyle>
          <a:p>
            <a:pPr lvl="0"/>
            <a:r>
              <a:rPr lang="en-US"/>
              <a:t>   </a:t>
            </a:r>
          </a:p>
        </p:txBody>
      </p:sp>
      <p:sp>
        <p:nvSpPr>
          <p:cNvPr id="25" name="Text Placeholder 24">
            <a:extLst>
              <a:ext uri="{FF2B5EF4-FFF2-40B4-BE49-F238E27FC236}">
                <a16:creationId xmlns:a16="http://schemas.microsoft.com/office/drawing/2014/main" id="{E7866D61-D79F-DB41-8DDC-5389CAF3DC3D}"/>
              </a:ext>
            </a:extLst>
          </p:cNvPr>
          <p:cNvSpPr>
            <a:spLocks noGrp="1"/>
          </p:cNvSpPr>
          <p:nvPr>
            <p:ph type="body" sz="quarter" idx="31" hasCustomPrompt="1"/>
          </p:nvPr>
        </p:nvSpPr>
        <p:spPr>
          <a:xfrm flipV="1">
            <a:off x="6894304" y="3705507"/>
            <a:ext cx="1599783" cy="9144"/>
          </a:xfrm>
          <a:solidFill>
            <a:schemeClr val="bg2"/>
          </a:solidFill>
        </p:spPr>
        <p:txBody>
          <a:bodyPr/>
          <a:lstStyle/>
          <a:p>
            <a:pPr lvl="0"/>
            <a:r>
              <a:rPr lang="en-US"/>
              <a:t>  </a:t>
            </a:r>
          </a:p>
        </p:txBody>
      </p:sp>
      <p:sp>
        <p:nvSpPr>
          <p:cNvPr id="26" name="Text Placeholder 24">
            <a:extLst>
              <a:ext uri="{FF2B5EF4-FFF2-40B4-BE49-F238E27FC236}">
                <a16:creationId xmlns:a16="http://schemas.microsoft.com/office/drawing/2014/main" id="{97AFDB54-D60A-8346-A908-CBA14EA6921A}"/>
              </a:ext>
            </a:extLst>
          </p:cNvPr>
          <p:cNvSpPr>
            <a:spLocks noGrp="1"/>
          </p:cNvSpPr>
          <p:nvPr>
            <p:ph type="body" sz="quarter" idx="32" hasCustomPrompt="1"/>
          </p:nvPr>
        </p:nvSpPr>
        <p:spPr>
          <a:xfrm flipV="1">
            <a:off x="6894304" y="4610833"/>
            <a:ext cx="1599783" cy="45719"/>
          </a:xfrm>
          <a:solidFill>
            <a:schemeClr val="bg2"/>
          </a:solidFill>
        </p:spPr>
        <p:txBody>
          <a:bodyPr/>
          <a:lstStyle/>
          <a:p>
            <a:pPr lvl="0"/>
            <a:r>
              <a:rPr lang="en-US"/>
              <a:t>  </a:t>
            </a:r>
          </a:p>
        </p:txBody>
      </p:sp>
      <p:sp>
        <p:nvSpPr>
          <p:cNvPr id="3" name="Rectangle 2">
            <a:extLst>
              <a:ext uri="{FF2B5EF4-FFF2-40B4-BE49-F238E27FC236}">
                <a16:creationId xmlns:a16="http://schemas.microsoft.com/office/drawing/2014/main" id="{8F2C2B39-6E8F-40B1-B7FC-BE2418969154}"/>
              </a:ext>
            </a:extLst>
          </p:cNvPr>
          <p:cNvSpPr/>
          <p:nvPr userDrawn="1"/>
        </p:nvSpPr>
        <p:spPr>
          <a:xfrm>
            <a:off x="0" y="5258019"/>
            <a:ext cx="5102299"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Rectangle 3">
            <a:extLst>
              <a:ext uri="{FF2B5EF4-FFF2-40B4-BE49-F238E27FC236}">
                <a16:creationId xmlns:a16="http://schemas.microsoft.com/office/drawing/2014/main" id="{E90D89C4-9170-492E-B537-1CBD0A38A73A}"/>
              </a:ext>
            </a:extLst>
          </p:cNvPr>
          <p:cNvSpPr/>
          <p:nvPr userDrawn="1"/>
        </p:nvSpPr>
        <p:spPr>
          <a:xfrm>
            <a:off x="0" y="6390526"/>
            <a:ext cx="5351442" cy="39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806474183"/>
      </p:ext>
    </p:extLst>
  </p:cSld>
  <p:clrMapOvr>
    <a:masterClrMapping/>
  </p:clrMapOvr>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594" y="268476"/>
            <a:ext cx="7900700" cy="918730"/>
          </a:xfrm>
        </p:spPr>
        <p:txBody>
          <a:bodyPr anchor="ctr">
            <a:normAutofit/>
          </a:bodyPr>
          <a:lstStyle>
            <a:lvl1pPr algn="just" rtl="0">
              <a:defRPr sz="3999">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796" y="1433481"/>
            <a:ext cx="7900699" cy="4078786"/>
          </a:xfrm>
        </p:spPr>
        <p:txBody>
          <a:bodyPr/>
          <a:lstStyle>
            <a:lvl1pPr>
              <a:lnSpc>
                <a:spcPct val="150000"/>
              </a:lnSpc>
              <a:defRPr>
                <a:latin typeface="HP Simplified Light" panose="020B0404020204020204" pitchFamily="34" charset="0"/>
              </a:defRPr>
            </a:lvl1pPr>
            <a:lvl2pPr marL="685594" indent="-228531">
              <a:lnSpc>
                <a:spcPct val="150000"/>
              </a:lnSpc>
              <a:buFont typeface="Courier New" panose="02070309020205020404" pitchFamily="49" charset="0"/>
              <a:buChar char="o"/>
              <a:defRPr>
                <a:latin typeface="HP Simplified Light" panose="020B0404020204020204" pitchFamily="34" charset="0"/>
              </a:defRPr>
            </a:lvl2pPr>
            <a:lvl3pPr marL="1142657" indent="-228531">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1" name="Graphic 10">
            <a:extLst>
              <a:ext uri="{FF2B5EF4-FFF2-40B4-BE49-F238E27FC236}">
                <a16:creationId xmlns:a16="http://schemas.microsoft.com/office/drawing/2014/main" id="{F9A99567-C7F8-4226-87D4-74E7658C5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2978" y="6021597"/>
            <a:ext cx="853218" cy="457853"/>
          </a:xfrm>
          <a:prstGeom prst="rect">
            <a:avLst/>
          </a:prstGeom>
        </p:spPr>
      </p:pic>
    </p:spTree>
    <p:extLst>
      <p:ext uri="{BB962C8B-B14F-4D97-AF65-F5344CB8AC3E}">
        <p14:creationId xmlns:p14="http://schemas.microsoft.com/office/powerpoint/2010/main" val="2975884330"/>
      </p:ext>
    </p:extLst>
  </p:cSld>
  <p:clrMapOvr>
    <a:masterClrMapping/>
  </p:clrMapOvr>
  <p:hf hdr="0" ftr="0" dt="0"/>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9882" y="1528359"/>
            <a:ext cx="574032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89900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0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2_Center Title w/ Triang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Tree>
    <p:extLst>
      <p:ext uri="{BB962C8B-B14F-4D97-AF65-F5344CB8AC3E}">
        <p14:creationId xmlns:p14="http://schemas.microsoft.com/office/powerpoint/2010/main" val="426345924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E5E8E8">
                  <a:lumMod val="75000"/>
                </a:srgbClr>
              </a:solidFill>
            </a:endParaRPr>
          </a:p>
        </p:txBody>
      </p:sp>
      <p:sp>
        <p:nvSpPr>
          <p:cNvPr id="4" name="Footer Placeholder 3"/>
          <p:cNvSpPr>
            <a:spLocks noGrp="1"/>
          </p:cNvSpPr>
          <p:nvPr>
            <p:ph type="ftr" sz="quarter" idx="11"/>
          </p:nvPr>
        </p:nvSpPr>
        <p:spPr/>
        <p:txBody>
          <a:bodyPr/>
          <a:lstStyle/>
          <a:p>
            <a:r>
              <a:rPr lang="en-US">
                <a:solidFill>
                  <a:srgbClr val="E5E8E8">
                    <a:lumMod val="75000"/>
                  </a:srgbClr>
                </a:solidFill>
              </a:rPr>
              <a:t>Confidential</a:t>
            </a:r>
          </a:p>
        </p:txBody>
      </p:sp>
      <p:sp>
        <p:nvSpPr>
          <p:cNvPr id="5" name="Slide Number Placeholder 4"/>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6" name="Text Placeholder 7"/>
          <p:cNvSpPr>
            <a:spLocks noGrp="1"/>
          </p:cNvSpPr>
          <p:nvPr>
            <p:ph type="body" sz="quarter" idx="13" hasCustomPrompt="1"/>
          </p:nvPr>
        </p:nvSpPr>
        <p:spPr>
          <a:xfrm>
            <a:off x="609443" y="1133856"/>
            <a:ext cx="10969943" cy="260574"/>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Tree>
    <p:extLst>
      <p:ext uri="{BB962C8B-B14F-4D97-AF65-F5344CB8AC3E}">
        <p14:creationId xmlns:p14="http://schemas.microsoft.com/office/powerpoint/2010/main" val="38088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914126">
              <a:defRPr/>
            </a:pPr>
            <a:fld id="{1272F1CD-D694-4DE7-B6EB-592AE1A117F2}" type="datetime1">
              <a:rPr lang="en-US" sz="1799" smtClean="0">
                <a:solidFill>
                  <a:prstClr val="black"/>
                </a:solidFill>
                <a:latin typeface="HP Simplified Light"/>
              </a:rPr>
              <a:pPr defTabSz="914126">
                <a:defRPr/>
              </a:pPr>
              <a:t>9/21/2023</a:t>
            </a:fld>
            <a:endParaRPr lang="en-US" sz="1799">
              <a:solidFill>
                <a:prstClr val="black"/>
              </a:solidFill>
              <a:latin typeface="HP Simplified Light"/>
            </a:endParaRPr>
          </a:p>
        </p:txBody>
      </p:sp>
      <p:sp>
        <p:nvSpPr>
          <p:cNvPr id="4" name="Footer Placeholder 3"/>
          <p:cNvSpPr>
            <a:spLocks noGrp="1"/>
          </p:cNvSpPr>
          <p:nvPr>
            <p:ph type="ftr" sz="quarter" idx="11"/>
          </p:nvPr>
        </p:nvSpPr>
        <p:spPr/>
        <p:txBody>
          <a:bodyPr/>
          <a:lstStyle/>
          <a:p>
            <a:pPr algn="l" defTabSz="914126">
              <a:defRPr/>
            </a:pPr>
            <a:endParaRPr lang="en-US" sz="1799">
              <a:solidFill>
                <a:prstClr val="black"/>
              </a:solidFill>
              <a:latin typeface="HP Simplified Light"/>
            </a:endParaRPr>
          </a:p>
        </p:txBody>
      </p:sp>
      <p:sp>
        <p:nvSpPr>
          <p:cNvPr id="5" name="Slide Number Placeholder 4"/>
          <p:cNvSpPr>
            <a:spLocks noGrp="1"/>
          </p:cNvSpPr>
          <p:nvPr>
            <p:ph type="sldNum" sz="quarter" idx="12"/>
          </p:nvPr>
        </p:nvSpPr>
        <p:spPr/>
        <p:txBody>
          <a:bodyPr/>
          <a:lstStyle/>
          <a:p>
            <a:pPr algn="l" defTabSz="914126">
              <a:defRPr/>
            </a:pPr>
            <a:fld id="{00DE720E-C72B-42F0-AD69-52D60E3C605E}" type="slidenum">
              <a:rPr lang="en-US" sz="1799" smtClean="0">
                <a:solidFill>
                  <a:prstClr val="black"/>
                </a:solidFill>
                <a:latin typeface="HP Simplified Light"/>
              </a:rPr>
              <a:pPr algn="l" defTabSz="914126">
                <a:defRPr/>
              </a:pPr>
              <a:t>‹#›</a:t>
            </a:fld>
            <a:endParaRPr lang="en-US" sz="1799">
              <a:solidFill>
                <a:prstClr val="black"/>
              </a:solidFill>
              <a:latin typeface="HP Simplified Light"/>
            </a:endParaRPr>
          </a:p>
        </p:txBody>
      </p:sp>
      <p:sp>
        <p:nvSpPr>
          <p:cNvPr id="6" name="Text Placeholder 7"/>
          <p:cNvSpPr>
            <a:spLocks noGrp="1"/>
          </p:cNvSpPr>
          <p:nvPr>
            <p:ph type="body" sz="quarter" idx="13" hasCustomPrompt="1"/>
          </p:nvPr>
        </p:nvSpPr>
        <p:spPr>
          <a:xfrm>
            <a:off x="609442" y="1133856"/>
            <a:ext cx="10969943" cy="260574"/>
          </a:xfrm>
        </p:spPr>
        <p:txBody>
          <a:bodyPr>
            <a:noAutofit/>
          </a:bodyPr>
          <a:lstStyle>
            <a:lvl1pPr marL="0" indent="0">
              <a:spcBef>
                <a:spcPts val="0"/>
              </a:spcBef>
              <a:buNone/>
              <a:defRPr sz="1799">
                <a:solidFill>
                  <a:schemeClr val="accent1"/>
                </a:solidFill>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Tree>
    <p:extLst>
      <p:ext uri="{BB962C8B-B14F-4D97-AF65-F5344CB8AC3E}">
        <p14:creationId xmlns:p14="http://schemas.microsoft.com/office/powerpoint/2010/main" val="147135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cSld name="3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7597" y="1553152"/>
            <a:ext cx="4335620"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08792" y="1400934"/>
            <a:ext cx="560304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7982" y="699052"/>
            <a:ext cx="10512862"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7982" y="1400934"/>
            <a:ext cx="5838240" cy="641466"/>
          </a:xfrm>
        </p:spPr>
        <p:txBody>
          <a:bodyPr>
            <a:noAutofit/>
          </a:bodyPr>
          <a:lstStyle>
            <a:lvl1pPr marL="0" indent="0" algn="l">
              <a:buNone/>
              <a:defRPr cap="all" spc="300" baseline="0"/>
            </a:lvl1pPr>
            <a:lvl2pPr marL="457063" indent="0" algn="l">
              <a:buNone/>
              <a:defRPr spc="300"/>
            </a:lvl2pPr>
            <a:lvl3pPr marL="914126" indent="0" algn="l">
              <a:buNone/>
              <a:defRPr spc="300"/>
            </a:lvl3pPr>
            <a:lvl4pPr marL="1371189" indent="0" algn="l">
              <a:buNone/>
              <a:defRPr spc="300"/>
            </a:lvl4pPr>
            <a:lvl5pPr marL="1828251"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28066" y="4145769"/>
            <a:ext cx="1279827"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28066" y="4511212"/>
            <a:ext cx="1279827"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7982" y="2262897"/>
            <a:ext cx="4726266"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126" indent="0">
              <a:buNone/>
              <a:defRPr/>
            </a:lvl3pPr>
            <a:lvl4pPr marL="1371189" indent="0">
              <a:buNone/>
              <a:defRPr/>
            </a:lvl4pPr>
            <a:lvl5pPr marL="1828251" indent="0">
              <a:buNone/>
              <a:defRPr/>
            </a:lvl5pPr>
          </a:lstStyle>
          <a:p>
            <a:pPr lvl="0"/>
            <a:r>
              <a:rPr lang="en-US"/>
              <a:t>CLICK TO EDIT STATEMENT</a:t>
            </a:r>
          </a:p>
          <a:p>
            <a:pPr lvl="1"/>
            <a:r>
              <a:rPr lang="en-US"/>
              <a:t>Return and tab for statement description </a:t>
            </a:r>
          </a:p>
        </p:txBody>
      </p:sp>
      <p:sp>
        <p:nvSpPr>
          <p:cNvPr id="11" name="Right Triangle 10">
            <a:extLst>
              <a:ext uri="{FF2B5EF4-FFF2-40B4-BE49-F238E27FC236}">
                <a16:creationId xmlns:a16="http://schemas.microsoft.com/office/drawing/2014/main" id="{8EB658D3-E463-9242-A1B5-AF849A758B07}"/>
              </a:ext>
            </a:extLst>
          </p:cNvPr>
          <p:cNvSpPr/>
          <p:nvPr userDrawn="1"/>
        </p:nvSpPr>
        <p:spPr>
          <a:xfrm rot="13500000">
            <a:off x="-228864" y="811324"/>
            <a:ext cx="457729" cy="45761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prstClr val="white"/>
              </a:solidFill>
              <a:latin typeface="HP Simplified Light"/>
            </a:endParaRPr>
          </a:p>
        </p:txBody>
      </p:sp>
    </p:spTree>
    <p:extLst>
      <p:ext uri="{BB962C8B-B14F-4D97-AF65-F5344CB8AC3E}">
        <p14:creationId xmlns:p14="http://schemas.microsoft.com/office/powerpoint/2010/main" val="13748964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cSld name="1_Center Title - Horizontal Ban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A1B8A59-E000-6145-9D95-06BB83225B66}"/>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
        <p:nvSpPr>
          <p:cNvPr id="22" name="Text Placeholder 6">
            <a:extLst>
              <a:ext uri="{FF2B5EF4-FFF2-40B4-BE49-F238E27FC236}">
                <a16:creationId xmlns:a16="http://schemas.microsoft.com/office/drawing/2014/main" id="{2AA52A28-3A20-2A4B-89A1-24FA76701F1F}"/>
              </a:ext>
            </a:extLst>
          </p:cNvPr>
          <p:cNvSpPr>
            <a:spLocks noGrp="1"/>
          </p:cNvSpPr>
          <p:nvPr>
            <p:ph type="body" sz="quarter" idx="10" hasCustomPrompt="1"/>
          </p:nvPr>
        </p:nvSpPr>
        <p:spPr>
          <a:xfrm>
            <a:off x="837982" y="1248535"/>
            <a:ext cx="10512862" cy="439355"/>
          </a:xfrm>
        </p:spPr>
        <p:txBody>
          <a:bodyPr>
            <a:noAutofit/>
          </a:bodyPr>
          <a:lstStyle>
            <a:lvl1pPr marL="0" indent="0" algn="ctr">
              <a:buNone/>
              <a:defRPr cap="all" spc="300" baseline="0"/>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
        <p:nvSpPr>
          <p:cNvPr id="23" name="Picture Placeholder 4">
            <a:extLst>
              <a:ext uri="{FF2B5EF4-FFF2-40B4-BE49-F238E27FC236}">
                <a16:creationId xmlns:a16="http://schemas.microsoft.com/office/drawing/2014/main" id="{7C74838C-F468-974A-849D-988C77CCB880}"/>
              </a:ext>
            </a:extLst>
          </p:cNvPr>
          <p:cNvSpPr>
            <a:spLocks noGrp="1"/>
          </p:cNvSpPr>
          <p:nvPr>
            <p:ph type="pic" sz="quarter" idx="11"/>
          </p:nvPr>
        </p:nvSpPr>
        <p:spPr>
          <a:xfrm>
            <a:off x="0" y="1825728"/>
            <a:ext cx="12196619" cy="2719840"/>
          </a:xfrm>
          <a:noFill/>
        </p:spPr>
        <p:txBody>
          <a:bodyPr/>
          <a:lstStyle>
            <a:lvl1pPr marL="0" indent="0">
              <a:buNone/>
              <a:defRPr>
                <a:solidFill>
                  <a:schemeClr val="tx2"/>
                </a:solidFill>
              </a:defRPr>
            </a:lvl1pPr>
          </a:lstStyle>
          <a:p>
            <a:r>
              <a:rPr lang="en-US"/>
              <a:t>Click icon to add picture</a:t>
            </a:r>
          </a:p>
        </p:txBody>
      </p:sp>
      <p:sp>
        <p:nvSpPr>
          <p:cNvPr id="25" name="Picture Placeholder 24">
            <a:extLst>
              <a:ext uri="{FF2B5EF4-FFF2-40B4-BE49-F238E27FC236}">
                <a16:creationId xmlns:a16="http://schemas.microsoft.com/office/drawing/2014/main" id="{8C6AA20F-311A-8340-ABBD-F18C89B69702}"/>
              </a:ext>
            </a:extLst>
          </p:cNvPr>
          <p:cNvSpPr>
            <a:spLocks noGrp="1"/>
          </p:cNvSpPr>
          <p:nvPr>
            <p:ph type="pic" sz="quarter" idx="12" hasCustomPrompt="1"/>
          </p:nvPr>
        </p:nvSpPr>
        <p:spPr>
          <a:xfrm>
            <a:off x="2427821" y="4718573"/>
            <a:ext cx="712538" cy="712724"/>
          </a:xfrm>
          <a:noFill/>
        </p:spPr>
        <p:txBody>
          <a:bodyPr>
            <a:normAutofit/>
          </a:bodyPr>
          <a:lstStyle>
            <a:lvl1pPr marL="0" indent="0" algn="ctr">
              <a:buNone/>
              <a:defRPr sz="1000"/>
            </a:lvl1pPr>
          </a:lstStyle>
          <a:p>
            <a:r>
              <a:rPr lang="en-US"/>
              <a:t>Add Icon</a:t>
            </a:r>
          </a:p>
        </p:txBody>
      </p:sp>
      <p:sp>
        <p:nvSpPr>
          <p:cNvPr id="26" name="Picture Placeholder 24">
            <a:extLst>
              <a:ext uri="{FF2B5EF4-FFF2-40B4-BE49-F238E27FC236}">
                <a16:creationId xmlns:a16="http://schemas.microsoft.com/office/drawing/2014/main" id="{B8525B14-1CF8-6B4E-8F4F-BD74594DBAAB}"/>
              </a:ext>
            </a:extLst>
          </p:cNvPr>
          <p:cNvSpPr>
            <a:spLocks noGrp="1"/>
          </p:cNvSpPr>
          <p:nvPr>
            <p:ph type="pic" sz="quarter" idx="13" hasCustomPrompt="1"/>
          </p:nvPr>
        </p:nvSpPr>
        <p:spPr>
          <a:xfrm>
            <a:off x="4568398"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7" name="Picture Placeholder 24">
            <a:extLst>
              <a:ext uri="{FF2B5EF4-FFF2-40B4-BE49-F238E27FC236}">
                <a16:creationId xmlns:a16="http://schemas.microsoft.com/office/drawing/2014/main" id="{1891138C-D5E1-D14A-BB51-3AF824F78163}"/>
              </a:ext>
            </a:extLst>
          </p:cNvPr>
          <p:cNvSpPr>
            <a:spLocks noGrp="1"/>
          </p:cNvSpPr>
          <p:nvPr>
            <p:ph type="pic" sz="quarter" idx="14" hasCustomPrompt="1"/>
          </p:nvPr>
        </p:nvSpPr>
        <p:spPr>
          <a:xfrm>
            <a:off x="6768333"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8" name="Picture Placeholder 24">
            <a:extLst>
              <a:ext uri="{FF2B5EF4-FFF2-40B4-BE49-F238E27FC236}">
                <a16:creationId xmlns:a16="http://schemas.microsoft.com/office/drawing/2014/main" id="{C4D73C09-9D7D-544F-B80E-8332DC4F4817}"/>
              </a:ext>
            </a:extLst>
          </p:cNvPr>
          <p:cNvSpPr>
            <a:spLocks noGrp="1"/>
          </p:cNvSpPr>
          <p:nvPr>
            <p:ph type="pic" sz="quarter" idx="15" hasCustomPrompt="1"/>
          </p:nvPr>
        </p:nvSpPr>
        <p:spPr>
          <a:xfrm>
            <a:off x="8968267"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9" name="Text Placeholder 4">
            <a:extLst>
              <a:ext uri="{FF2B5EF4-FFF2-40B4-BE49-F238E27FC236}">
                <a16:creationId xmlns:a16="http://schemas.microsoft.com/office/drawing/2014/main" id="{D9AD5A33-2997-8049-B04F-6422EB93B779}"/>
              </a:ext>
            </a:extLst>
          </p:cNvPr>
          <p:cNvSpPr>
            <a:spLocks noGrp="1"/>
          </p:cNvSpPr>
          <p:nvPr>
            <p:ph type="body" sz="quarter" idx="16" hasCustomPrompt="1"/>
          </p:nvPr>
        </p:nvSpPr>
        <p:spPr>
          <a:xfrm>
            <a:off x="1795986"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0" name="Text Placeholder 4">
            <a:extLst>
              <a:ext uri="{FF2B5EF4-FFF2-40B4-BE49-F238E27FC236}">
                <a16:creationId xmlns:a16="http://schemas.microsoft.com/office/drawing/2014/main" id="{D6A2D81F-95C3-A342-8740-E6917A2C0087}"/>
              </a:ext>
            </a:extLst>
          </p:cNvPr>
          <p:cNvSpPr>
            <a:spLocks noGrp="1"/>
          </p:cNvSpPr>
          <p:nvPr>
            <p:ph type="body" sz="quarter" idx="17" hasCustomPrompt="1"/>
          </p:nvPr>
        </p:nvSpPr>
        <p:spPr>
          <a:xfrm>
            <a:off x="3936563"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1" name="Text Placeholder 4">
            <a:extLst>
              <a:ext uri="{FF2B5EF4-FFF2-40B4-BE49-F238E27FC236}">
                <a16:creationId xmlns:a16="http://schemas.microsoft.com/office/drawing/2014/main" id="{95746F0F-FC90-1E4F-B944-5E4C5AB2ED23}"/>
              </a:ext>
            </a:extLst>
          </p:cNvPr>
          <p:cNvSpPr>
            <a:spLocks noGrp="1"/>
          </p:cNvSpPr>
          <p:nvPr>
            <p:ph type="body" sz="quarter" idx="18" hasCustomPrompt="1"/>
          </p:nvPr>
        </p:nvSpPr>
        <p:spPr>
          <a:xfrm>
            <a:off x="6136498"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2" name="Text Placeholder 4">
            <a:extLst>
              <a:ext uri="{FF2B5EF4-FFF2-40B4-BE49-F238E27FC236}">
                <a16:creationId xmlns:a16="http://schemas.microsoft.com/office/drawing/2014/main" id="{ECF99565-BDC6-5544-B085-1903B4FF1D18}"/>
              </a:ext>
            </a:extLst>
          </p:cNvPr>
          <p:cNvSpPr>
            <a:spLocks noGrp="1"/>
          </p:cNvSpPr>
          <p:nvPr>
            <p:ph type="body" sz="quarter" idx="19" hasCustomPrompt="1"/>
          </p:nvPr>
        </p:nvSpPr>
        <p:spPr>
          <a:xfrm>
            <a:off x="8336432"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4" name="Text Placeholder 4">
            <a:extLst>
              <a:ext uri="{FF2B5EF4-FFF2-40B4-BE49-F238E27FC236}">
                <a16:creationId xmlns:a16="http://schemas.microsoft.com/office/drawing/2014/main" id="{386E1875-AC31-FB47-8AE2-E407F6D0769D}"/>
              </a:ext>
            </a:extLst>
          </p:cNvPr>
          <p:cNvSpPr>
            <a:spLocks noGrp="1"/>
          </p:cNvSpPr>
          <p:nvPr>
            <p:ph type="body" sz="quarter" idx="20" hasCustomPrompt="1"/>
          </p:nvPr>
        </p:nvSpPr>
        <p:spPr>
          <a:xfrm>
            <a:off x="1795985"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01</a:t>
            </a:r>
          </a:p>
        </p:txBody>
      </p:sp>
      <p:sp>
        <p:nvSpPr>
          <p:cNvPr id="35" name="Text Placeholder 4">
            <a:extLst>
              <a:ext uri="{FF2B5EF4-FFF2-40B4-BE49-F238E27FC236}">
                <a16:creationId xmlns:a16="http://schemas.microsoft.com/office/drawing/2014/main" id="{06FDB08E-6C65-6943-8FE7-B08B85DD1DCC}"/>
              </a:ext>
            </a:extLst>
          </p:cNvPr>
          <p:cNvSpPr>
            <a:spLocks noGrp="1"/>
          </p:cNvSpPr>
          <p:nvPr>
            <p:ph type="body" sz="quarter" idx="21" hasCustomPrompt="1"/>
          </p:nvPr>
        </p:nvSpPr>
        <p:spPr>
          <a:xfrm>
            <a:off x="3936562"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02</a:t>
            </a:r>
          </a:p>
        </p:txBody>
      </p:sp>
      <p:sp>
        <p:nvSpPr>
          <p:cNvPr id="36" name="Text Placeholder 4">
            <a:extLst>
              <a:ext uri="{FF2B5EF4-FFF2-40B4-BE49-F238E27FC236}">
                <a16:creationId xmlns:a16="http://schemas.microsoft.com/office/drawing/2014/main" id="{9DB22D3C-16CA-7C40-B000-D21A89C7CA7B}"/>
              </a:ext>
            </a:extLst>
          </p:cNvPr>
          <p:cNvSpPr>
            <a:spLocks noGrp="1"/>
          </p:cNvSpPr>
          <p:nvPr>
            <p:ph type="body" sz="quarter" idx="22" hasCustomPrompt="1"/>
          </p:nvPr>
        </p:nvSpPr>
        <p:spPr>
          <a:xfrm>
            <a:off x="6136497"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03</a:t>
            </a:r>
          </a:p>
        </p:txBody>
      </p:sp>
      <p:sp>
        <p:nvSpPr>
          <p:cNvPr id="37" name="Text Placeholder 4">
            <a:extLst>
              <a:ext uri="{FF2B5EF4-FFF2-40B4-BE49-F238E27FC236}">
                <a16:creationId xmlns:a16="http://schemas.microsoft.com/office/drawing/2014/main" id="{BC3AB560-9109-DF41-88CD-2107C6C42319}"/>
              </a:ext>
            </a:extLst>
          </p:cNvPr>
          <p:cNvSpPr>
            <a:spLocks noGrp="1"/>
          </p:cNvSpPr>
          <p:nvPr>
            <p:ph type="body" sz="quarter" idx="23" hasCustomPrompt="1"/>
          </p:nvPr>
        </p:nvSpPr>
        <p:spPr>
          <a:xfrm>
            <a:off x="8336431"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04</a:t>
            </a:r>
          </a:p>
        </p:txBody>
      </p:sp>
    </p:spTree>
    <p:extLst>
      <p:ext uri="{BB962C8B-B14F-4D97-AF65-F5344CB8AC3E}">
        <p14:creationId xmlns:p14="http://schemas.microsoft.com/office/powerpoint/2010/main" val="2655747935"/>
      </p:ext>
    </p:extLst>
  </p:cSld>
  <p:clrMapOvr>
    <a:masterClrMapping/>
  </p:clrMapOvr>
  <p:extLst>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cSld name="Full 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
        <p:nvSpPr>
          <p:cNvPr id="9" name="Text Placeholder 6">
            <a:extLst>
              <a:ext uri="{FF2B5EF4-FFF2-40B4-BE49-F238E27FC236}">
                <a16:creationId xmlns:a16="http://schemas.microsoft.com/office/drawing/2014/main" id="{C9DCC1B3-0EC6-D849-8A5A-EB0D0F72E313}"/>
              </a:ext>
            </a:extLst>
          </p:cNvPr>
          <p:cNvSpPr>
            <a:spLocks noGrp="1"/>
          </p:cNvSpPr>
          <p:nvPr>
            <p:ph type="body" sz="quarter" idx="10" hasCustomPrompt="1"/>
          </p:nvPr>
        </p:nvSpPr>
        <p:spPr>
          <a:xfrm>
            <a:off x="837982" y="1248535"/>
            <a:ext cx="10512862" cy="439355"/>
          </a:xfrm>
        </p:spPr>
        <p:txBody>
          <a:bodyPr>
            <a:noAutofit/>
          </a:bodyPr>
          <a:lstStyle>
            <a:lvl1pPr marL="0" indent="0" algn="ctr">
              <a:buNone/>
              <a:defRPr cap="all" spc="300" baseline="0">
                <a:solidFill>
                  <a:schemeClr val="accent2"/>
                </a:solidFill>
              </a:defRPr>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
        <p:nvSpPr>
          <p:cNvPr id="4" name="Table Placeholder 3">
            <a:extLst>
              <a:ext uri="{FF2B5EF4-FFF2-40B4-BE49-F238E27FC236}">
                <a16:creationId xmlns:a16="http://schemas.microsoft.com/office/drawing/2014/main" id="{6B7217BC-9A1F-4B45-8C55-01C8313CD82A}"/>
              </a:ext>
            </a:extLst>
          </p:cNvPr>
          <p:cNvSpPr>
            <a:spLocks noGrp="1"/>
          </p:cNvSpPr>
          <p:nvPr>
            <p:ph type="tbl" sz="quarter" idx="11" hasCustomPrompt="1"/>
          </p:nvPr>
        </p:nvSpPr>
        <p:spPr>
          <a:xfrm>
            <a:off x="837982" y="1919235"/>
            <a:ext cx="10512862" cy="4170415"/>
          </a:xfrm>
        </p:spPr>
        <p:txBody>
          <a:bodyPr/>
          <a:lstStyle/>
          <a:p>
            <a:r>
              <a:rPr lang="en-US"/>
              <a:t>Click to add table</a:t>
            </a:r>
          </a:p>
        </p:txBody>
      </p:sp>
    </p:spTree>
    <p:extLst>
      <p:ext uri="{BB962C8B-B14F-4D97-AF65-F5344CB8AC3E}">
        <p14:creationId xmlns:p14="http://schemas.microsoft.com/office/powerpoint/2010/main" val="3089849043"/>
      </p:ext>
    </p:extLst>
  </p:cSld>
  <p:clrMapOvr>
    <a:masterClrMapping/>
  </p:clrMapOvr>
  <p:extLst>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_4 Column - Frame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40E7-9259-43D6-9B16-06328D69171C}"/>
              </a:ext>
            </a:extLst>
          </p:cNvPr>
          <p:cNvSpPr txBox="1"/>
          <p:nvPr userDrawn="1"/>
        </p:nvSpPr>
        <p:spPr>
          <a:xfrm>
            <a:off x="837985" y="455254"/>
            <a:ext cx="4494629" cy="523080"/>
          </a:xfrm>
          <a:prstGeom prst="rect">
            <a:avLst/>
          </a:prstGeom>
          <a:noFill/>
        </p:spPr>
        <p:txBody>
          <a:bodyPr wrap="square" lIns="91344" tIns="45672" rIns="91344" rtlCol="0">
            <a:spAutoFit/>
          </a:bodyPr>
          <a:lstStyle/>
          <a:p>
            <a:r>
              <a:rPr kumimoji="0" lang="en-US" sz="2796" b="0" i="0" u="none" strike="noStrike" kern="1200" cap="none" spc="300" normalizeH="0" baseline="0" noProof="0">
                <a:ln>
                  <a:noFill/>
                </a:ln>
                <a:solidFill>
                  <a:srgbClr val="37333B"/>
                </a:solidFill>
                <a:effectLst/>
                <a:uLnTx/>
                <a:uFillTx/>
                <a:latin typeface="HP Simplified Light" panose="020B0404020204020204" pitchFamily="34" charset="0"/>
                <a:ea typeface="+mj-ea"/>
                <a:cs typeface="+mj-cs"/>
              </a:rPr>
              <a:t>PRODUCT DEFINITION</a:t>
            </a:r>
            <a:endParaRPr lang="en-US" sz="2796"/>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6"/>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CONFIDNETIAL, HP INTERNAL ONLY. ©2021 HP Development Company, L.P. The information contained herein is subject to change without notice. </a:t>
            </a:r>
            <a:endParaRPr lang="en-US">
              <a:solidFill>
                <a:prstClr val="black">
                  <a:lumMod val="75000"/>
                  <a:lumOff val="25000"/>
                </a:prstClr>
              </a:solidFill>
              <a:latin typeface="HP Simplified Light"/>
            </a:endParaRPr>
          </a:p>
        </p:txBody>
      </p:sp>
      <p:sp>
        <p:nvSpPr>
          <p:cNvPr id="29" name="Text Placeholder 6">
            <a:extLst>
              <a:ext uri="{FF2B5EF4-FFF2-40B4-BE49-F238E27FC236}">
                <a16:creationId xmlns:a16="http://schemas.microsoft.com/office/drawing/2014/main" id="{E002D704-69E5-1A47-8C25-71E34202FF54}"/>
              </a:ext>
            </a:extLst>
          </p:cNvPr>
          <p:cNvSpPr>
            <a:spLocks noGrp="1"/>
          </p:cNvSpPr>
          <p:nvPr>
            <p:ph type="body" sz="quarter" idx="10" hasCustomPrompt="1"/>
          </p:nvPr>
        </p:nvSpPr>
        <p:spPr>
          <a:xfrm>
            <a:off x="837984" y="894444"/>
            <a:ext cx="2575779" cy="304495"/>
          </a:xfrm>
        </p:spPr>
        <p:txBody>
          <a:bodyPr>
            <a:normAutofit/>
          </a:bodyPr>
          <a:lstStyle>
            <a:lvl1pPr marL="0" indent="0" algn="l">
              <a:buNone/>
              <a:defRPr sz="1600" cap="all" spc="300" baseline="0">
                <a:solidFill>
                  <a:srgbClr val="0096F2"/>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r>
              <a:rPr lang="en-US"/>
              <a:t>&lt;PRODUCT NAME&gt; </a:t>
            </a:r>
          </a:p>
        </p:txBody>
      </p:sp>
      <p:sp>
        <p:nvSpPr>
          <p:cNvPr id="30" name="Right Triangle 29">
            <a:extLst>
              <a:ext uri="{FF2B5EF4-FFF2-40B4-BE49-F238E27FC236}">
                <a16:creationId xmlns:a16="http://schemas.microsoft.com/office/drawing/2014/main" id="{86DC5D6A-DC26-A546-9DA0-B0FAC0400AD6}"/>
              </a:ext>
            </a:extLst>
          </p:cNvPr>
          <p:cNvSpPr/>
          <p:nvPr/>
        </p:nvSpPr>
        <p:spPr>
          <a:xfrm rot="13500000">
            <a:off x="-228865" y="793913"/>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prstClr val="white"/>
              </a:solidFill>
              <a:latin typeface="HP Simplified Light"/>
            </a:endParaRPr>
          </a:p>
        </p:txBody>
      </p:sp>
      <p:sp>
        <p:nvSpPr>
          <p:cNvPr id="45" name="Right Triangle 44">
            <a:extLst>
              <a:ext uri="{FF2B5EF4-FFF2-40B4-BE49-F238E27FC236}">
                <a16:creationId xmlns:a16="http://schemas.microsoft.com/office/drawing/2014/main" id="{5BD8C0F7-7BC5-4D43-9599-354062E94298}"/>
              </a:ext>
            </a:extLst>
          </p:cNvPr>
          <p:cNvSpPr/>
          <p:nvPr/>
        </p:nvSpPr>
        <p:spPr>
          <a:xfrm rot="13500000">
            <a:off x="-228865" y="793913"/>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prstClr val="white"/>
              </a:solidFill>
              <a:latin typeface="HP Simplified Light"/>
            </a:endParaRPr>
          </a:p>
        </p:txBody>
      </p:sp>
      <p:sp>
        <p:nvSpPr>
          <p:cNvPr id="48" name="Picture Placeholder 3">
            <a:extLst>
              <a:ext uri="{FF2B5EF4-FFF2-40B4-BE49-F238E27FC236}">
                <a16:creationId xmlns:a16="http://schemas.microsoft.com/office/drawing/2014/main" id="{0A070213-FE78-4CD7-B554-DD16A5F333D0}"/>
              </a:ext>
            </a:extLst>
          </p:cNvPr>
          <p:cNvSpPr>
            <a:spLocks noGrp="1"/>
          </p:cNvSpPr>
          <p:nvPr>
            <p:ph type="pic" sz="quarter" idx="11" hasCustomPrompt="1"/>
          </p:nvPr>
        </p:nvSpPr>
        <p:spPr>
          <a:xfrm>
            <a:off x="837982" y="1296015"/>
            <a:ext cx="1919740" cy="953639"/>
          </a:xfrm>
          <a:noFill/>
        </p:spPr>
        <p:txBody>
          <a:bodyPr>
            <a:normAutofit/>
          </a:bodyPr>
          <a:lstStyle>
            <a:lvl1pPr>
              <a:defRPr sz="1600">
                <a:solidFill>
                  <a:schemeClr val="tx2"/>
                </a:solidFill>
              </a:defRPr>
            </a:lvl1pPr>
          </a:lstStyle>
          <a:p>
            <a:r>
              <a:rPr lang="en-US"/>
              <a:t>Click to add example picture</a:t>
            </a:r>
          </a:p>
        </p:txBody>
      </p:sp>
      <p:sp>
        <p:nvSpPr>
          <p:cNvPr id="49" name="Picture Placeholder 3">
            <a:extLst>
              <a:ext uri="{FF2B5EF4-FFF2-40B4-BE49-F238E27FC236}">
                <a16:creationId xmlns:a16="http://schemas.microsoft.com/office/drawing/2014/main" id="{B5F44A1D-BC03-4BD7-87B7-E4CDF52EE501}"/>
              </a:ext>
            </a:extLst>
          </p:cNvPr>
          <p:cNvSpPr>
            <a:spLocks noGrp="1"/>
          </p:cNvSpPr>
          <p:nvPr>
            <p:ph type="pic" sz="quarter" idx="44" hasCustomPrompt="1"/>
          </p:nvPr>
        </p:nvSpPr>
        <p:spPr>
          <a:xfrm>
            <a:off x="3013830" y="1296015"/>
            <a:ext cx="1919740" cy="953639"/>
          </a:xfrm>
          <a:noFill/>
        </p:spPr>
        <p:txBody>
          <a:bodyPr>
            <a:normAutofit/>
          </a:bodyPr>
          <a:lstStyle>
            <a:lvl1pPr>
              <a:defRPr sz="1600">
                <a:solidFill>
                  <a:schemeClr val="tx2"/>
                </a:solidFill>
              </a:defRPr>
            </a:lvl1pPr>
          </a:lstStyle>
          <a:p>
            <a:r>
              <a:rPr lang="en-US"/>
              <a:t>Click to add example picture</a:t>
            </a:r>
          </a:p>
        </p:txBody>
      </p:sp>
      <p:sp>
        <p:nvSpPr>
          <p:cNvPr id="50" name="Text Placeholder 6">
            <a:extLst>
              <a:ext uri="{FF2B5EF4-FFF2-40B4-BE49-F238E27FC236}">
                <a16:creationId xmlns:a16="http://schemas.microsoft.com/office/drawing/2014/main" id="{D7FD60C3-B31B-4AE9-B70F-A60BFDD31BB7}"/>
              </a:ext>
            </a:extLst>
          </p:cNvPr>
          <p:cNvSpPr>
            <a:spLocks noGrp="1"/>
          </p:cNvSpPr>
          <p:nvPr>
            <p:ph type="body" sz="quarter" idx="45" hasCustomPrompt="1"/>
          </p:nvPr>
        </p:nvSpPr>
        <p:spPr>
          <a:xfrm>
            <a:off x="837983" y="2249658"/>
            <a:ext cx="1919740" cy="191976"/>
          </a:xfrm>
          <a:solidFill>
            <a:schemeClr val="bg1">
              <a:lumMod val="95000"/>
            </a:schemeClr>
          </a:solidFill>
        </p:spPr>
        <p:txBody>
          <a:bodyPr lIns="0" rIns="0">
            <a:spAutoFit/>
          </a:bodyPr>
          <a:lstStyle>
            <a:lvl1pPr marL="0" indent="0" algn="l">
              <a:buNone/>
              <a:defRPr sz="700" cap="all" spc="0" baseline="0">
                <a:solidFill>
                  <a:schemeClr val="tx1">
                    <a:lumMod val="50000"/>
                    <a:lumOff val="50000"/>
                  </a:schemeClr>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pPr lvl="0"/>
            <a:r>
              <a:rPr lang="en-US"/>
              <a:t>Describe form factor/color/use case?</a:t>
            </a:r>
          </a:p>
        </p:txBody>
      </p:sp>
      <p:sp>
        <p:nvSpPr>
          <p:cNvPr id="51" name="Text Placeholder 6">
            <a:extLst>
              <a:ext uri="{FF2B5EF4-FFF2-40B4-BE49-F238E27FC236}">
                <a16:creationId xmlns:a16="http://schemas.microsoft.com/office/drawing/2014/main" id="{63C2C560-8818-4467-ACFE-DC1AC4E7D9AF}"/>
              </a:ext>
            </a:extLst>
          </p:cNvPr>
          <p:cNvSpPr>
            <a:spLocks noGrp="1"/>
          </p:cNvSpPr>
          <p:nvPr>
            <p:ph type="body" sz="quarter" idx="46" hasCustomPrompt="1"/>
          </p:nvPr>
        </p:nvSpPr>
        <p:spPr>
          <a:xfrm>
            <a:off x="3013830" y="2249658"/>
            <a:ext cx="1919740" cy="191976"/>
          </a:xfrm>
          <a:solidFill>
            <a:schemeClr val="bg1">
              <a:lumMod val="95000"/>
            </a:schemeClr>
          </a:solidFill>
        </p:spPr>
        <p:txBody>
          <a:bodyPr lIns="0" rIns="0">
            <a:spAutoFit/>
          </a:bodyPr>
          <a:lstStyle>
            <a:lvl1pPr marL="0" indent="0" algn="l">
              <a:buNone/>
              <a:defRPr sz="700" b="0" cap="all" spc="0" baseline="0">
                <a:solidFill>
                  <a:schemeClr val="tx1">
                    <a:lumMod val="50000"/>
                    <a:lumOff val="50000"/>
                  </a:schemeClr>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pPr lvl="0"/>
            <a:r>
              <a:rPr lang="en-US"/>
              <a:t>Describe form factor/color/use case?</a:t>
            </a:r>
          </a:p>
        </p:txBody>
      </p:sp>
    </p:spTree>
    <p:extLst>
      <p:ext uri="{BB962C8B-B14F-4D97-AF65-F5344CB8AC3E}">
        <p14:creationId xmlns:p14="http://schemas.microsoft.com/office/powerpoint/2010/main" val="12542342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0">
          <p15:clr>
            <a:srgbClr val="FBAE40"/>
          </p15:clr>
        </p15:guide>
      </p15:sldGuideLst>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98291-395E-CC42-979F-E5419006A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907D203-3978-1740-8F39-A363BA2E836E}"/>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AB94DE9C-78AA-0E43-8AC7-1D631399C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2711" y="6356351"/>
            <a:ext cx="312991" cy="313073"/>
          </a:xfrm>
          <a:prstGeom prst="rect">
            <a:avLst/>
          </a:prstGeom>
        </p:spPr>
      </p:pic>
      <p:sp>
        <p:nvSpPr>
          <p:cNvPr id="7" name="Footer Placeholder 4">
            <a:extLst>
              <a:ext uri="{FF2B5EF4-FFF2-40B4-BE49-F238E27FC236}">
                <a16:creationId xmlns:a16="http://schemas.microsoft.com/office/drawing/2014/main" id="{1F3B9F25-7960-E547-96FB-9A72BC9BC403}"/>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HP and Partner internal training purposes only. </a:t>
            </a:r>
            <a:r>
              <a:rPr lang="en-US">
                <a:solidFill>
                  <a:prstClr val="black">
                    <a:lumMod val="75000"/>
                    <a:lumOff val="25000"/>
                  </a:prstClr>
                </a:solidFill>
                <a:latin typeface="HP Simplified Light"/>
              </a:rPr>
              <a:t>© 2021 HP Development Company, L.P. The information contained herein is subject to change without notice. </a:t>
            </a:r>
          </a:p>
        </p:txBody>
      </p:sp>
    </p:spTree>
    <p:extLst>
      <p:ext uri="{BB962C8B-B14F-4D97-AF65-F5344CB8AC3E}">
        <p14:creationId xmlns:p14="http://schemas.microsoft.com/office/powerpoint/2010/main" val="777159050"/>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_Use This">
    <p:bg>
      <p:bgPr>
        <a:solidFill>
          <a:schemeClr val="bg1"/>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5" name="Title 1">
            <a:extLst>
              <a:ext uri="{FF2B5EF4-FFF2-40B4-BE49-F238E27FC236}">
                <a16:creationId xmlns:a16="http://schemas.microsoft.com/office/drawing/2014/main" id="{5ED96EC5-1994-42AE-9317-F36A1AE4443F}"/>
              </a:ext>
            </a:extLst>
          </p:cNvPr>
          <p:cNvSpPr>
            <a:spLocks noGrp="1"/>
          </p:cNvSpPr>
          <p:nvPr>
            <p:ph type="title"/>
          </p:nvPr>
        </p:nvSpPr>
        <p:spPr>
          <a:xfrm>
            <a:off x="298730" y="479331"/>
            <a:ext cx="11609856" cy="437043"/>
          </a:xfrm>
        </p:spPr>
        <p:txBody>
          <a:bodyPr/>
          <a:lstStyle/>
          <a:p>
            <a:endParaRPr lang="en-US" sz="3199"/>
          </a:p>
        </p:txBody>
      </p:sp>
      <p:sp>
        <p:nvSpPr>
          <p:cNvPr id="6" name="Text Placeholder 4">
            <a:extLst>
              <a:ext uri="{FF2B5EF4-FFF2-40B4-BE49-F238E27FC236}">
                <a16:creationId xmlns:a16="http://schemas.microsoft.com/office/drawing/2014/main" id="{F12D8024-E958-477A-B7C9-0CED01E669AE}"/>
              </a:ext>
            </a:extLst>
          </p:cNvPr>
          <p:cNvSpPr>
            <a:spLocks noGrp="1"/>
          </p:cNvSpPr>
          <p:nvPr>
            <p:ph type="body" sz="quarter" idx="4294967295"/>
          </p:nvPr>
        </p:nvSpPr>
        <p:spPr>
          <a:xfrm>
            <a:off x="298731" y="867910"/>
            <a:ext cx="11512726" cy="285750"/>
          </a:xfrm>
        </p:spPr>
        <p:txBody>
          <a:bodyPr/>
          <a:lstStyle>
            <a:lvl1pPr marL="0" indent="0">
              <a:buNone/>
              <a:defRPr/>
            </a:lvl1pPr>
          </a:lstStyle>
          <a:p>
            <a:pPr marL="0" indent="0">
              <a:buNone/>
            </a:pPr>
            <a:endParaRPr lang="en-GB" sz="1600"/>
          </a:p>
        </p:txBody>
      </p:sp>
    </p:spTree>
    <p:extLst>
      <p:ext uri="{BB962C8B-B14F-4D97-AF65-F5344CB8AC3E}">
        <p14:creationId xmlns:p14="http://schemas.microsoft.com/office/powerpoint/2010/main" val="2540774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365761" y="6470652"/>
            <a:ext cx="8280429" cy="136525"/>
          </a:xfrm>
          <a:prstGeom prst="rect">
            <a:avLst/>
          </a:prstGeom>
        </p:spPr>
        <p:txBody>
          <a:bodyPr vert="horz" lIns="91440" tIns="45720" rIns="91440" bIns="45720" rtlCol="0" anchor="ctr"/>
          <a:lstStyle>
            <a:lvl1pPr algn="l">
              <a:defRPr sz="800" b="0" i="0">
                <a:solidFill>
                  <a:schemeClr val="bg1">
                    <a:lumMod val="65000"/>
                  </a:schemeClr>
                </a:solidFill>
                <a:latin typeface="Forma DJR Display" panose="00000000000000090000" pitchFamily="2" charset="0"/>
              </a:defRPr>
            </a:lvl1pPr>
          </a:lstStyle>
          <a:p>
            <a:r>
              <a:rPr lang="en-US"/>
              <a:t>HP Confidential. For use by HP with Customers under HP CDA only. © 2022 HP Development Company, L.P. The information contained herein is subject to change without notice. </a:t>
            </a:r>
          </a:p>
        </p:txBody>
      </p:sp>
      <p:pic>
        <p:nvPicPr>
          <p:cNvPr id="3" name="Picture 2">
            <a:extLst>
              <a:ext uri="{FF2B5EF4-FFF2-40B4-BE49-F238E27FC236}">
                <a16:creationId xmlns:a16="http://schemas.microsoft.com/office/drawing/2014/main" id="{A88A26E1-8B13-44EA-90CF-0488AD8133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63177" y="6485674"/>
            <a:ext cx="229239" cy="229299"/>
          </a:xfrm>
          <a:prstGeom prst="rect">
            <a:avLst/>
          </a:prstGeom>
        </p:spPr>
      </p:pic>
    </p:spTree>
    <p:extLst>
      <p:ext uri="{BB962C8B-B14F-4D97-AF65-F5344CB8AC3E}">
        <p14:creationId xmlns:p14="http://schemas.microsoft.com/office/powerpoint/2010/main" val="1181295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NUD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40E7-9259-43D6-9B16-06328D69171C}"/>
              </a:ext>
            </a:extLst>
          </p:cNvPr>
          <p:cNvSpPr txBox="1"/>
          <p:nvPr userDrawn="1"/>
        </p:nvSpPr>
        <p:spPr>
          <a:xfrm>
            <a:off x="837982" y="733929"/>
            <a:ext cx="10512862" cy="523080"/>
          </a:xfrm>
          <a:prstGeom prst="rect">
            <a:avLst/>
          </a:prstGeom>
          <a:noFill/>
        </p:spPr>
        <p:txBody>
          <a:bodyPr wrap="square" lIns="91392" tIns="45696" rIns="91392" rtlCol="0">
            <a:spAutoFit/>
          </a:bodyPr>
          <a:lstStyle/>
          <a:p>
            <a:r>
              <a:rPr kumimoji="0" lang="en-US" sz="2798" b="0" i="0" u="none" strike="noStrike" kern="1200" cap="none" spc="300" normalizeH="0" baseline="0" noProof="0">
                <a:ln>
                  <a:noFill/>
                </a:ln>
                <a:solidFill>
                  <a:srgbClr val="37333B"/>
                </a:solidFill>
                <a:effectLst/>
                <a:uLnTx/>
                <a:uFillTx/>
                <a:latin typeface="HP Simplified Light" panose="020B0404020204020204" pitchFamily="34" charset="0"/>
                <a:ea typeface="+mj-ea"/>
                <a:cs typeface="+mj-cs"/>
              </a:rPr>
              <a:t>NUD Requirements: New Unique &amp; Different</a:t>
            </a:r>
            <a:endParaRPr lang="en-US" sz="2798"/>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2"/>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CONFIDNETIAL, HP INTERNAL ONLY. ©2021 HP Development Company, L.P. The information contained herein is subject to change without notice. </a:t>
            </a:r>
            <a:endParaRPr lang="en-US">
              <a:solidFill>
                <a:prstClr val="black">
                  <a:lumMod val="75000"/>
                  <a:lumOff val="25000"/>
                </a:prstClr>
              </a:solidFill>
              <a:latin typeface="HP Simplified Light"/>
            </a:endParaRPr>
          </a:p>
        </p:txBody>
      </p:sp>
      <p:sp>
        <p:nvSpPr>
          <p:cNvPr id="29" name="Text Placeholder 6">
            <a:extLst>
              <a:ext uri="{FF2B5EF4-FFF2-40B4-BE49-F238E27FC236}">
                <a16:creationId xmlns:a16="http://schemas.microsoft.com/office/drawing/2014/main" id="{E002D704-69E5-1A47-8C25-71E34202FF54}"/>
              </a:ext>
            </a:extLst>
          </p:cNvPr>
          <p:cNvSpPr>
            <a:spLocks noGrp="1"/>
          </p:cNvSpPr>
          <p:nvPr>
            <p:ph type="body" sz="quarter" idx="10"/>
          </p:nvPr>
        </p:nvSpPr>
        <p:spPr>
          <a:xfrm>
            <a:off x="837982" y="1173121"/>
            <a:ext cx="4494629" cy="304495"/>
          </a:xfrm>
        </p:spPr>
        <p:txBody>
          <a:bodyPr>
            <a:noAutofit/>
          </a:bodyPr>
          <a:lstStyle>
            <a:lvl1pPr marL="0" indent="0" algn="l">
              <a:buNone/>
              <a:defRPr sz="1600" cap="all" spc="300" baseline="0">
                <a:solidFill>
                  <a:srgbClr val="0096F2"/>
                </a:solidFill>
              </a:defRPr>
            </a:lvl1pPr>
            <a:lvl2pPr marL="456926" indent="0" algn="l">
              <a:buNone/>
              <a:defRPr spc="300"/>
            </a:lvl2pPr>
            <a:lvl3pPr marL="913852" indent="0" algn="l">
              <a:buNone/>
              <a:defRPr spc="300"/>
            </a:lvl3pPr>
            <a:lvl4pPr marL="1370778" indent="0" algn="l">
              <a:buNone/>
              <a:defRPr spc="300"/>
            </a:lvl4pPr>
            <a:lvl5pPr marL="1827703" indent="0" algn="l">
              <a:buNone/>
              <a:defRPr spc="300"/>
            </a:lvl5pPr>
          </a:lstStyle>
          <a:p>
            <a:endParaRPr lang="en-US"/>
          </a:p>
        </p:txBody>
      </p:sp>
      <p:sp>
        <p:nvSpPr>
          <p:cNvPr id="30" name="Right Triangle 29">
            <a:extLst>
              <a:ext uri="{FF2B5EF4-FFF2-40B4-BE49-F238E27FC236}">
                <a16:creationId xmlns:a16="http://schemas.microsoft.com/office/drawing/2014/main" id="{86DC5D6A-DC26-A546-9DA0-B0FAC0400AD6}"/>
              </a:ext>
            </a:extLst>
          </p:cNvPr>
          <p:cNvSpPr/>
          <p:nvPr/>
        </p:nvSpPr>
        <p:spPr>
          <a:xfrm rot="13500000">
            <a:off x="-228865" y="793911"/>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prstClr val="white"/>
              </a:solidFill>
              <a:latin typeface="HP Simplified Light"/>
            </a:endParaRPr>
          </a:p>
        </p:txBody>
      </p:sp>
      <p:sp>
        <p:nvSpPr>
          <p:cNvPr id="45" name="Right Triangle 44">
            <a:extLst>
              <a:ext uri="{FF2B5EF4-FFF2-40B4-BE49-F238E27FC236}">
                <a16:creationId xmlns:a16="http://schemas.microsoft.com/office/drawing/2014/main" id="{5BD8C0F7-7BC5-4D43-9599-354062E94298}"/>
              </a:ext>
            </a:extLst>
          </p:cNvPr>
          <p:cNvSpPr/>
          <p:nvPr/>
        </p:nvSpPr>
        <p:spPr>
          <a:xfrm rot="13500000">
            <a:off x="-228865" y="793911"/>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prstClr val="white"/>
              </a:solidFill>
              <a:latin typeface="HP Simplified Light"/>
            </a:endParaRPr>
          </a:p>
        </p:txBody>
      </p:sp>
    </p:spTree>
    <p:extLst>
      <p:ext uri="{BB962C8B-B14F-4D97-AF65-F5344CB8AC3E}">
        <p14:creationId xmlns:p14="http://schemas.microsoft.com/office/powerpoint/2010/main" val="15686977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0">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_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bg1"/>
                </a:solidFill>
              </a:defRPr>
            </a:lvl1pPr>
          </a:lstStyle>
          <a:p>
            <a:pPr lvl="0"/>
            <a:r>
              <a:rPr lang="en-US"/>
              <a:t>Presenter Title</a:t>
            </a:r>
          </a:p>
        </p:txBody>
      </p:sp>
    </p:spTree>
    <p:extLst>
      <p:ext uri="{BB962C8B-B14F-4D97-AF65-F5344CB8AC3E}">
        <p14:creationId xmlns:p14="http://schemas.microsoft.com/office/powerpoint/2010/main" val="480846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3" y="1133856"/>
            <a:ext cx="10969943" cy="260574"/>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2" name="Title 1"/>
          <p:cNvSpPr>
            <a:spLocks noGrp="1"/>
          </p:cNvSpPr>
          <p:nvPr>
            <p:ph type="title"/>
          </p:nvPr>
        </p:nvSpPr>
        <p:spPr>
          <a:xfrm>
            <a:off x="609443" y="304800"/>
            <a:ext cx="10969943" cy="762000"/>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E5E8E8">
                  <a:lumMod val="75000"/>
                </a:srgbClr>
              </a:solidFill>
            </a:endParaRPr>
          </a:p>
        </p:txBody>
      </p:sp>
      <p:sp>
        <p:nvSpPr>
          <p:cNvPr id="8" name="Footer Placeholder 7"/>
          <p:cNvSpPr>
            <a:spLocks noGrp="1"/>
          </p:cNvSpPr>
          <p:nvPr>
            <p:ph type="ftr" sz="quarter" idx="11"/>
          </p:nvPr>
        </p:nvSpPr>
        <p:spPr/>
        <p:txBody>
          <a:bodyPr/>
          <a:lstStyle/>
          <a:p>
            <a:r>
              <a:rPr lang="en-US">
                <a:solidFill>
                  <a:srgbClr val="E5E8E8">
                    <a:lumMod val="75000"/>
                  </a:srgbClr>
                </a:solidFill>
              </a:rPr>
              <a:t>Confidential</a:t>
            </a:r>
          </a:p>
        </p:txBody>
      </p:sp>
      <p:sp>
        <p:nvSpPr>
          <p:cNvPr id="9" name="Slide Number Placeholder 8"/>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154900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tx1"/>
                </a:solidFill>
              </a:defRPr>
            </a:lvl1pPr>
          </a:lstStyle>
          <a:p>
            <a:pPr lvl="0"/>
            <a:r>
              <a:rPr lang="en-US"/>
              <a:t>Presenter Title</a:t>
            </a:r>
          </a:p>
        </p:txBody>
      </p:sp>
    </p:spTree>
    <p:extLst>
      <p:ext uri="{BB962C8B-B14F-4D97-AF65-F5344CB8AC3E}">
        <p14:creationId xmlns:p14="http://schemas.microsoft.com/office/powerpoint/2010/main" val="29483084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18" y="3803595"/>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17" y="4271730"/>
            <a:ext cx="11609856" cy="1265237"/>
          </a:xfrm>
        </p:spPr>
        <p:txBody>
          <a:bodyPr/>
          <a:lstStyle>
            <a:lvl1pPr marL="0" indent="0">
              <a:buNone/>
              <a:defRPr sz="1999">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12389478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74159"/>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3135" y="4808021"/>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19567215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19" y="4715906"/>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3135" y="3980432"/>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274197458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_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87074563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221365569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_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29"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3006310"/>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4795777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2141787"/>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409424889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_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38"/>
            <a:ext cx="6094413"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579715"/>
          </a:xfrm>
        </p:spPr>
        <p:txBody>
          <a:bodyPr anchor="t" anchorCtr="0">
            <a:sp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98229973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84753"/>
            <a:ext cx="11609856" cy="626197"/>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670190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3" y="304800"/>
            <a:ext cx="10969943" cy="762000"/>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9" name="Text Placeholder 8"/>
          <p:cNvSpPr>
            <a:spLocks noGrp="1"/>
          </p:cNvSpPr>
          <p:nvPr>
            <p:ph type="body" sz="quarter" idx="13"/>
          </p:nvPr>
        </p:nvSpPr>
        <p:spPr>
          <a:xfrm>
            <a:off x="609441"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4"/>
          </p:nvPr>
        </p:nvSpPr>
        <p:spPr>
          <a:xfrm>
            <a:off x="4387979"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p:nvPr>
        </p:nvSpPr>
        <p:spPr>
          <a:xfrm>
            <a:off x="8166515" y="1295400"/>
            <a:ext cx="3412871" cy="4800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8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1_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0"/>
            <a:ext cx="7543817" cy="3098028"/>
          </a:xfrm>
          <a:ln>
            <a:noFill/>
          </a:ln>
        </p:spPr>
        <p:txBody>
          <a:bodyPr wrap="square" anchor="t" anchorCtr="0">
            <a:spAutoFit/>
          </a:bodyPr>
          <a:lstStyle>
            <a:lvl1pPr marL="0" indent="0">
              <a:buFont typeface="Arial" panose="020B0604020202020204" pitchFamily="34" charse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84753"/>
            <a:ext cx="11609856" cy="626197"/>
          </a:xfrm>
        </p:spPr>
        <p:txBody>
          <a:bodyPr wrap="square"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1463866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_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7550626" cy="1096454"/>
          </a:xfrm>
        </p:spPr>
        <p:txBody>
          <a:bodyPr wrap="square" anchor="t" anchorCtr="0">
            <a:spAutoFit/>
          </a:bodyPr>
          <a:lstStyle>
            <a:lvl1pPr marL="0" indent="0">
              <a:buFontTx/>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165978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1_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6404" y="1609725"/>
            <a:ext cx="7645814" cy="2307183"/>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97384"/>
            <a:ext cx="11609856" cy="600934"/>
          </a:xfrm>
        </p:spPr>
        <p:txBody>
          <a:bodyPr wrap="square" tIns="0" rIns="0" bIns="0">
            <a:spAutoFit/>
          </a:bodyPr>
          <a:lstStyle>
            <a:lvl1pPr>
              <a:lnSpc>
                <a:spcPct val="85000"/>
              </a:lnSpc>
              <a:defRPr sz="4399">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730" y="1609725"/>
            <a:ext cx="3656648"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2455595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680" y="1755410"/>
            <a:ext cx="5699078" cy="2847446"/>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18649" y="1755410"/>
            <a:ext cx="5699078" cy="2847446"/>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680" y="1676400"/>
            <a:ext cx="57050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18649" y="1676400"/>
            <a:ext cx="57151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3472635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_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6667" y="2492967"/>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75245866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730" y="175188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729"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3617" y="1676400"/>
            <a:ext cx="37547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68504" y="1676400"/>
            <a:ext cx="375163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3618"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68505"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77069219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6523"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3247"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39969"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9941688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44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730" y="271727"/>
            <a:ext cx="5540991" cy="3155607"/>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5135" y="463842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5135" y="2561795"/>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5135" y="48885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5134" y="391161"/>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5134" y="2459244"/>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5134" y="4535872"/>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147277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_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749" y="4498657"/>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749" y="3327778"/>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90"/>
            <a:ext cx="4037548"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7548"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299947" y="400821"/>
            <a:ext cx="3548053" cy="600934"/>
          </a:xfrm>
        </p:spPr>
        <p:txBody>
          <a:bodyPr tIns="0" rIns="0" bIns="0" anchor="t" anchorCtr="0">
            <a:spAutoFit/>
          </a:bodyPr>
          <a:lstStyle>
            <a:lvl1pPr marL="0" indent="0">
              <a:lnSpc>
                <a:spcPct val="85000"/>
              </a:lnSpc>
              <a:buNone/>
              <a:defRPr sz="4399"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749" y="2203471"/>
            <a:ext cx="3554401" cy="597856"/>
          </a:xfrm>
        </p:spPr>
        <p:txBody>
          <a:bodyPr anchor="ctr" anchorCtr="0">
            <a:spAutoFit/>
          </a:bodyPr>
          <a:lstStyle>
            <a:lvl1pPr marL="0" indent="0">
              <a:buNone/>
              <a:defRPr sz="1799"/>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749" y="3257459"/>
            <a:ext cx="3548053"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7548" y="0"/>
            <a:ext cx="8151277"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94125801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1_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4413"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729" y="1610089"/>
            <a:ext cx="5409215" cy="2874890"/>
          </a:xfrm>
        </p:spPr>
        <p:txBody>
          <a:bodyPr anchor="t" anchorCtr="0">
            <a:spAutoFit/>
          </a:bodyPr>
          <a:lstStyle>
            <a:lvl1pPr marL="0" indent="0">
              <a:buFont typeface="Arial" panose="020B0604020202020204" pitchFamily="34" charse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729" y="4947906"/>
            <a:ext cx="5409215" cy="291618"/>
          </a:xfrm>
        </p:spPr>
        <p:txBody>
          <a:bodyPr anchor="t" anchorCtr="0">
            <a:spAutoFit/>
          </a:bodyPr>
          <a:lstStyle>
            <a:lvl1pPr marL="0" indent="0">
              <a:buFont typeface="Arial" panose="020B0604020202020204" pitchFamily="34" charset="0"/>
              <a:buNone/>
              <a:defRPr sz="14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729" y="5353604"/>
            <a:ext cx="5409215" cy="833305"/>
          </a:xfrm>
        </p:spPr>
        <p:txBody>
          <a:bodyPr anchor="t" anchorCtr="0">
            <a:spAutoFit/>
          </a:bodyPr>
          <a:lstStyle>
            <a:lvl1pPr marL="0" indent="109505">
              <a:lnSpc>
                <a:spcPct val="90000"/>
              </a:lnSpc>
              <a:spcBef>
                <a:spcPts val="600"/>
              </a:spcBef>
              <a:buFont typeface="Arial" panose="020B0604020202020204" pitchFamily="34" charset="0"/>
              <a:buChar char="•"/>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731" y="384753"/>
            <a:ext cx="5412213" cy="626197"/>
          </a:xfrm>
        </p:spPr>
        <p:txBody>
          <a:bodyPr tIns="0" rIns="0" bIns="0">
            <a:spAutoFit/>
          </a:bodyPr>
          <a:lstStyle>
            <a:lvl1pPr>
              <a:tabLst>
                <a:tab pos="518957" algn="l"/>
              </a:tabLst>
              <a:defRPr sz="4399">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459" y="5260120"/>
            <a:ext cx="56378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732984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3" y="304800"/>
            <a:ext cx="10969943" cy="762000"/>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13" name="Text Placeholder 2"/>
          <p:cNvSpPr>
            <a:spLocks noGrp="1"/>
          </p:cNvSpPr>
          <p:nvPr>
            <p:ph type="body" idx="16" hasCustomPrompt="1"/>
          </p:nvPr>
        </p:nvSpPr>
        <p:spPr>
          <a:xfrm>
            <a:off x="4387979" y="1295400"/>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14" name="Text Placeholder 2"/>
          <p:cNvSpPr>
            <a:spLocks noGrp="1"/>
          </p:cNvSpPr>
          <p:nvPr>
            <p:ph type="body" idx="17" hasCustomPrompt="1"/>
          </p:nvPr>
        </p:nvSpPr>
        <p:spPr>
          <a:xfrm>
            <a:off x="8166515" y="1295400"/>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4"/>
          </p:nvPr>
        </p:nvSpPr>
        <p:spPr>
          <a:xfrm>
            <a:off x="4387979"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p:nvPr>
        </p:nvSpPr>
        <p:spPr>
          <a:xfrm>
            <a:off x="8166515"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45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4412" y="1609725"/>
            <a:ext cx="5713512"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1"/>
            <a:ext cx="5409215" cy="4310263"/>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84753"/>
            <a:ext cx="11609856" cy="626197"/>
          </a:xfrm>
        </p:spPr>
        <p:txBody>
          <a:bodyPr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2194051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1_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26469"/>
            <a:ext cx="6094413"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2874890"/>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6982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1_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4412" y="0"/>
            <a:ext cx="6094413"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095224"/>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2550402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_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4935" y="5476463"/>
            <a:ext cx="5591906"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730" y="5476463"/>
            <a:ext cx="5607237"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729"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3962"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05847758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80"/>
            <a:ext cx="12188825"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748" y="6302969"/>
            <a:ext cx="11609856" cy="348557"/>
          </a:xfrm>
        </p:spPr>
        <p:txBody>
          <a:bodyPr>
            <a:spAutoFit/>
          </a:bodyPr>
          <a:lstStyle>
            <a:lvl1pPr marL="0" indent="0">
              <a:buNone/>
              <a:defRPr sz="1799">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220241712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107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832"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72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729" y="1478999"/>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832" y="1478999"/>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1079" y="1478999"/>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92871825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1_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3449"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5046"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787"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787" y="318112"/>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5045" y="318112"/>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3449" y="318112"/>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19440"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5046"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777"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777" y="3478406"/>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5045" y="3478406"/>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19439" y="3478406"/>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190957109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1_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027" y="53165"/>
            <a:ext cx="11609856" cy="5016758"/>
          </a:xfrm>
        </p:spPr>
        <p:txBody>
          <a:bodyPr>
            <a:spAutoFit/>
          </a:bodyPr>
          <a:lstStyle>
            <a:lvl1pPr marL="60307" indent="-60307">
              <a:lnSpc>
                <a:spcPts val="9597"/>
              </a:lnSpc>
              <a:buNone/>
              <a:defRPr sz="7998">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730" y="6251213"/>
            <a:ext cx="11618997" cy="348557"/>
          </a:xfrm>
        </p:spPr>
        <p:txBody>
          <a:bodyPr>
            <a:spAutoFit/>
          </a:bodyPr>
          <a:lstStyle>
            <a:lvl1pPr marL="0" indent="0">
              <a:buNone/>
              <a:defRPr sz="1799"/>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9760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1_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40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730" y="271726"/>
            <a:ext cx="5540991" cy="2546338"/>
          </a:xfrm>
        </p:spPr>
        <p:txBody>
          <a:bodyPr anchor="t" anchorCtr="0">
            <a:spAutoFit/>
          </a:bodyPr>
          <a:lstStyle>
            <a:lvl1pPr marL="177747" indent="-177747">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026" y="6172200"/>
            <a:ext cx="541591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296" y="6251213"/>
            <a:ext cx="4915208" cy="348557"/>
          </a:xfrm>
        </p:spPr>
        <p:txBody>
          <a:bodyPr>
            <a:spAutoFit/>
          </a:bodyPr>
          <a:lstStyle>
            <a:lvl1pPr marL="0" indent="0">
              <a:buNone/>
              <a:defRPr sz="1799"/>
            </a:lvl1pPr>
          </a:lstStyle>
          <a:p>
            <a:pPr lvl="0"/>
            <a:r>
              <a:rPr lang="en-US"/>
              <a:t>Name, Title, Company</a:t>
            </a:r>
          </a:p>
        </p:txBody>
      </p:sp>
    </p:spTree>
    <p:extLst>
      <p:ext uri="{BB962C8B-B14F-4D97-AF65-F5344CB8AC3E}">
        <p14:creationId xmlns:p14="http://schemas.microsoft.com/office/powerpoint/2010/main" val="17979206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1_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3803024"/>
            <a:ext cx="11609856" cy="2342949"/>
          </a:xfrm>
        </p:spPr>
        <p:txBody>
          <a:bodyPr>
            <a:spAutoFit/>
          </a:bodyPr>
          <a:lstStyle>
            <a:lvl1pPr marL="0" indent="0">
              <a:lnSpc>
                <a:spcPct val="125000"/>
              </a:lnSpc>
              <a:buNone/>
              <a:defRPr sz="5998">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027" y="6249816"/>
            <a:ext cx="11609856" cy="348557"/>
          </a:xfrm>
        </p:spPr>
        <p:txBody>
          <a:bodyPr>
            <a:spAutoFit/>
          </a:bodyPr>
          <a:lstStyle>
            <a:lvl1pPr marL="0" indent="0">
              <a:buNone/>
              <a:defRPr sz="1799">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5" y="5020144"/>
            <a:ext cx="1219923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042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2">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latin typeface="HP Simplified" panose="020B0604020204020204" pitchFamily="34" charset="0"/>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1" name="logo"/>
          <p:cNvSpPr>
            <a:spLocks noChangeAspect="1" noEditPoints="1"/>
          </p:cNvSpPr>
          <p:nvPr/>
        </p:nvSpPr>
        <p:spPr bwMode="black">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lumMod val="50000"/>
            </a:schemeClr>
          </a:solidFill>
          <a:ln>
            <a:noFill/>
          </a:ln>
        </p:spPr>
        <p:txBody>
          <a:bodyPr vert="horz" wrap="square" lIns="91368" tIns="45684" rIns="91368" bIns="45684" numCol="1" anchor="t" anchorCtr="0" compatLnSpc="1">
            <a:prstTxWarp prst="textNoShape">
              <a:avLst/>
            </a:prstTxWarp>
          </a:bodyPr>
          <a:lstStyle/>
          <a:p>
            <a:endParaRPr sz="1797">
              <a:solidFill>
                <a:prstClr val="black"/>
              </a:solidFill>
            </a:endParaRPr>
          </a:p>
        </p:txBody>
      </p:sp>
      <p:sp>
        <p:nvSpPr>
          <p:cNvPr id="12" name="logo"/>
          <p:cNvSpPr>
            <a:spLocks noChangeAspect="1" noEditPoints="1"/>
          </p:cNvSpPr>
          <p:nvPr/>
        </p:nvSpPr>
        <p:spPr bwMode="hidden">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368" tIns="45684" rIns="91368" bIns="45684" numCol="1" anchor="t" anchorCtr="0" compatLnSpc="1">
            <a:prstTxWarp prst="textNoShape">
              <a:avLst/>
            </a:prstTxWarp>
          </a:bodyPr>
          <a:lstStyle/>
          <a:p>
            <a:endParaRPr sz="1797">
              <a:solidFill>
                <a:prstClr val="black"/>
              </a:solidFill>
            </a:endParaRPr>
          </a:p>
        </p:txBody>
      </p:sp>
    </p:spTree>
    <p:extLst>
      <p:ext uri="{BB962C8B-B14F-4D97-AF65-F5344CB8AC3E}">
        <p14:creationId xmlns:p14="http://schemas.microsoft.com/office/powerpoint/2010/main" val="424726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3" y="304800"/>
            <a:ext cx="10969943" cy="762000"/>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5" name="Text Placeholder 7"/>
          <p:cNvSpPr>
            <a:spLocks noGrp="1"/>
          </p:cNvSpPr>
          <p:nvPr>
            <p:ph type="body" sz="quarter" idx="18" hasCustomPrompt="1"/>
          </p:nvPr>
        </p:nvSpPr>
        <p:spPr>
          <a:xfrm>
            <a:off x="609443" y="1133856"/>
            <a:ext cx="10969943" cy="260574"/>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13" name="Text Placeholder 2"/>
          <p:cNvSpPr>
            <a:spLocks noGrp="1"/>
          </p:cNvSpPr>
          <p:nvPr>
            <p:ph type="body" idx="16" hasCustomPrompt="1"/>
          </p:nvPr>
        </p:nvSpPr>
        <p:spPr>
          <a:xfrm>
            <a:off x="4387979" y="1676399"/>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14" name="Text Placeholder 2"/>
          <p:cNvSpPr>
            <a:spLocks noGrp="1"/>
          </p:cNvSpPr>
          <p:nvPr>
            <p:ph type="body" idx="17" hasCustomPrompt="1"/>
          </p:nvPr>
        </p:nvSpPr>
        <p:spPr>
          <a:xfrm>
            <a:off x="8166515" y="1676399"/>
            <a:ext cx="3412871" cy="274320"/>
          </a:xfrm>
        </p:spPr>
        <p:txBody>
          <a:bodyPr anchor="t">
            <a:noAutofit/>
          </a:bodyPr>
          <a:lstStyle>
            <a:lvl1pPr marL="0" indent="0">
              <a:spcBef>
                <a:spcPts val="0"/>
              </a:spcBef>
              <a:buNone/>
              <a:defRPr sz="1798" b="0"/>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4"/>
          </p:nvPr>
        </p:nvSpPr>
        <p:spPr>
          <a:xfrm>
            <a:off x="4387979"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p:nvPr>
        </p:nvSpPr>
        <p:spPr>
          <a:xfrm>
            <a:off x="8166515"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96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88825"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22106708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_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235894574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30275356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085" y="1310878"/>
            <a:ext cx="10390655" cy="3626644"/>
          </a:xfrm>
        </p:spPr>
        <p:txBody>
          <a:bodyPr anchor="t" anchorCtr="0"/>
          <a:lstStyle>
            <a:lvl1pPr marL="0" indent="0" algn="ctr">
              <a:buNone/>
              <a:defRPr sz="29991">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076" y="5343525"/>
            <a:ext cx="10452719" cy="1270000"/>
          </a:xfrm>
        </p:spPr>
        <p:txBody>
          <a:bodyPr/>
          <a:lstStyle>
            <a:lvl1pPr marL="0" indent="0" algn="ctr">
              <a:buNone/>
              <a:defRPr sz="2799">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09" y="4953000"/>
            <a:ext cx="1221863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14148651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_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116032"/>
            <a:ext cx="11609856" cy="3114060"/>
          </a:xfrm>
          <a:ln>
            <a:noFill/>
          </a:ln>
        </p:spPr>
        <p:txBody>
          <a:bodyPr/>
          <a:lstStyle>
            <a:lvl1pPr marL="0" indent="0">
              <a:lnSpc>
                <a:spcPct val="95000"/>
              </a:lnSpc>
              <a:buNone/>
              <a:defRPr sz="7998">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22163838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_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32430683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_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95459549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4504" y="1602475"/>
            <a:ext cx="364519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5850003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8137009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56F-B64B-44E4-8A7F-57CDB6481CF3}"/>
              </a:ext>
            </a:extLst>
          </p:cNvPr>
          <p:cNvSpPr>
            <a:spLocks noGrp="1"/>
          </p:cNvSpPr>
          <p:nvPr>
            <p:ph type="title" hasCustomPrompt="1"/>
          </p:nvPr>
        </p:nvSpPr>
        <p:spPr bwMode="gray">
          <a:xfrm>
            <a:off x="478972" y="464785"/>
            <a:ext cx="11230882" cy="565756"/>
          </a:xfrm>
        </p:spPr>
        <p:txBody>
          <a:bodyPr/>
          <a:lstStyle>
            <a:lvl1pPr algn="l">
              <a:defRPr b="0" i="0" cap="none" spc="0" baseline="0">
                <a:solidFill>
                  <a:schemeClr val="tx1"/>
                </a:solidFill>
                <a:latin typeface="+mn-lt"/>
              </a:defRPr>
            </a:lvl1pPr>
          </a:lstStyle>
          <a:p>
            <a:r>
              <a:rPr lang="en-US"/>
              <a:t>Click to edit title</a:t>
            </a:r>
          </a:p>
        </p:txBody>
      </p:sp>
      <p:sp>
        <p:nvSpPr>
          <p:cNvPr id="4" name="Content Placeholder 2">
            <a:extLst>
              <a:ext uri="{FF2B5EF4-FFF2-40B4-BE49-F238E27FC236}">
                <a16:creationId xmlns:a16="http://schemas.microsoft.com/office/drawing/2014/main" id="{976AE481-000A-4282-AE84-A4EF6637C3B0}"/>
              </a:ext>
            </a:extLst>
          </p:cNvPr>
          <p:cNvSpPr>
            <a:spLocks noGrp="1"/>
          </p:cNvSpPr>
          <p:nvPr>
            <p:ph idx="1" hasCustomPrompt="1"/>
          </p:nvPr>
        </p:nvSpPr>
        <p:spPr bwMode="gray">
          <a:xfrm>
            <a:off x="478972" y="1990165"/>
            <a:ext cx="11228832" cy="4105836"/>
          </a:xfrm>
        </p:spPr>
        <p:txBody>
          <a:bodyPr vert="horz" lIns="0" tIns="0" rIns="0" bIns="0" rtlCol="0">
            <a:noAutofit/>
          </a:bodyPr>
          <a:lstStyle>
            <a:lvl1pPr algn="l">
              <a:buClr>
                <a:schemeClr val="tx1"/>
              </a:buClr>
              <a:defRPr lang="en-US" sz="1600" b="0" i="0" dirty="0">
                <a:solidFill>
                  <a:schemeClr val="tx1"/>
                </a:solidFill>
                <a:latin typeface="+mn-lt"/>
              </a:defRPr>
            </a:lvl1pPr>
            <a:lvl2pPr marL="403104" indent="-171399" algn="l">
              <a:buClr>
                <a:schemeClr val="tx1"/>
              </a:buClr>
              <a:buFont typeface="HP Simplified Light" panose="020B0404020204020204" pitchFamily="34" charset="0"/>
              <a:buChar char="–"/>
              <a:defRPr lang="en-US" sz="1400" b="0" i="0" dirty="0">
                <a:solidFill>
                  <a:schemeClr val="tx1"/>
                </a:solidFill>
                <a:latin typeface="+mn-lt"/>
              </a:defRPr>
            </a:lvl2pPr>
            <a:lvl3pPr marL="572916" indent="-169812" algn="l">
              <a:buClr>
                <a:schemeClr val="tx1"/>
              </a:buClr>
              <a:buFont typeface="Arial" panose="020B0604020202020204" pitchFamily="34" charset="0"/>
              <a:buChar char="•"/>
              <a:defRPr lang="en-US" sz="1200" b="0" i="0" dirty="0">
                <a:solidFill>
                  <a:schemeClr val="tx1"/>
                </a:solidFill>
                <a:latin typeface="+mn-lt"/>
              </a:defRPr>
            </a:lvl3pPr>
            <a:lvl4pPr algn="l">
              <a:buClr>
                <a:schemeClr val="accent1">
                  <a:lumMod val="40000"/>
                  <a:lumOff val="60000"/>
                </a:schemeClr>
              </a:buClr>
              <a:defRPr lang="en-US" sz="1000" b="0" dirty="0"/>
            </a:lvl4pPr>
            <a:lvl5pPr>
              <a:defRPr dirty="0"/>
            </a:lvl5pPr>
          </a:lstStyle>
          <a:p>
            <a:pPr lvl="0"/>
            <a:r>
              <a:rPr lang="en-US"/>
              <a:t>Edit text</a:t>
            </a:r>
          </a:p>
          <a:p>
            <a:pPr lvl="1"/>
            <a:r>
              <a:rPr lang="en-US"/>
              <a:t>Second level</a:t>
            </a:r>
          </a:p>
          <a:p>
            <a:pPr lvl="2"/>
            <a:r>
              <a:rPr lang="en-US"/>
              <a:t>Third level</a:t>
            </a:r>
          </a:p>
        </p:txBody>
      </p:sp>
      <p:sp>
        <p:nvSpPr>
          <p:cNvPr id="6" name="Text Placeholder 7">
            <a:extLst>
              <a:ext uri="{FF2B5EF4-FFF2-40B4-BE49-F238E27FC236}">
                <a16:creationId xmlns:a16="http://schemas.microsoft.com/office/drawing/2014/main" id="{E00B526D-3E14-4FE4-AD6E-299F33495C4C}"/>
              </a:ext>
            </a:extLst>
          </p:cNvPr>
          <p:cNvSpPr>
            <a:spLocks noGrp="1"/>
          </p:cNvSpPr>
          <p:nvPr>
            <p:ph type="body" sz="quarter" idx="13" hasCustomPrompt="1"/>
          </p:nvPr>
        </p:nvSpPr>
        <p:spPr bwMode="gray">
          <a:xfrm>
            <a:off x="478972" y="1045384"/>
            <a:ext cx="11228832" cy="443128"/>
          </a:xfrm>
        </p:spPr>
        <p:txBody>
          <a:bodyPr>
            <a:noAutofit/>
          </a:bodyPr>
          <a:lstStyle>
            <a:lvl1pPr marL="0" indent="0" algn="l">
              <a:spcBef>
                <a:spcPts val="0"/>
              </a:spcBef>
              <a:buNone/>
              <a:defRPr sz="2399" b="0" i="0" cap="none" baseline="0">
                <a:solidFill>
                  <a:schemeClr val="tx1"/>
                </a:solidFill>
                <a:latin typeface="+mj-lt"/>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lang="en-US"/>
              <a:t>Click to add subtitle</a:t>
            </a:r>
          </a:p>
        </p:txBody>
      </p:sp>
      <p:sp>
        <p:nvSpPr>
          <p:cNvPr id="8" name="Slide Number Placeholder 5">
            <a:extLst>
              <a:ext uri="{FF2B5EF4-FFF2-40B4-BE49-F238E27FC236}">
                <a16:creationId xmlns:a16="http://schemas.microsoft.com/office/drawing/2014/main" id="{5D4D5441-570C-4D66-8A5E-F21355422A07}"/>
              </a:ext>
            </a:extLst>
          </p:cNvPr>
          <p:cNvSpPr>
            <a:spLocks noGrp="1"/>
          </p:cNvSpPr>
          <p:nvPr>
            <p:ph type="sldNum" sz="quarter" idx="4"/>
          </p:nvPr>
        </p:nvSpPr>
        <p:spPr bwMode="white">
          <a:xfrm>
            <a:off x="477736" y="6387886"/>
            <a:ext cx="175018" cy="219456"/>
          </a:xfrm>
          <a:prstGeom prst="rect">
            <a:avLst/>
          </a:prstGeom>
        </p:spPr>
        <p:txBody>
          <a:bodyPr vert="horz" wrap="none" lIns="0" tIns="0" rIns="0" bIns="0" rtlCol="0" anchor="b" anchorCtr="0"/>
          <a:lstStyle>
            <a:lvl1pPr algn="l">
              <a:defRPr sz="700">
                <a:solidFill>
                  <a:schemeClr val="tx1"/>
                </a:solidFill>
              </a:defRPr>
            </a:lvl1pPr>
          </a:lstStyle>
          <a:p>
            <a:fld id="{00DE720E-C72B-42F0-AD69-52D60E3C605E}" type="slidenum">
              <a:rPr lang="en-US" smtClean="0"/>
              <a:pPr/>
              <a:t>‹#›</a:t>
            </a:fld>
            <a:endParaRPr lang="en-US"/>
          </a:p>
        </p:txBody>
      </p:sp>
      <p:sp>
        <p:nvSpPr>
          <p:cNvPr id="7" name="Footer Placeholder 4">
            <a:extLst>
              <a:ext uri="{FF2B5EF4-FFF2-40B4-BE49-F238E27FC236}">
                <a16:creationId xmlns:a16="http://schemas.microsoft.com/office/drawing/2014/main" id="{35375D75-EE95-4823-8BA9-3B9613483A8E}"/>
              </a:ext>
            </a:extLst>
          </p:cNvPr>
          <p:cNvSpPr>
            <a:spLocks noGrp="1"/>
          </p:cNvSpPr>
          <p:nvPr>
            <p:ph type="ftr" sz="quarter" idx="3"/>
          </p:nvPr>
        </p:nvSpPr>
        <p:spPr>
          <a:xfrm>
            <a:off x="764771" y="6387886"/>
            <a:ext cx="5802285" cy="219456"/>
          </a:xfrm>
          <a:prstGeom prst="rect">
            <a:avLst/>
          </a:prstGeom>
        </p:spPr>
        <p:txBody>
          <a:bodyPr lIns="0" tIns="0" rIns="0" bIns="0" anchor="b" anchorCtr="0"/>
          <a:lstStyle>
            <a:lvl1pPr>
              <a:defRPr sz="700"/>
            </a:lvl1pPr>
          </a:lstStyle>
          <a:p>
            <a:r>
              <a:rPr lang="en-US"/>
              <a:t>HP Confidential – For HP and Channel Partner internal training purposes only</a:t>
            </a:r>
          </a:p>
        </p:txBody>
      </p:sp>
    </p:spTree>
    <p:extLst>
      <p:ext uri="{BB962C8B-B14F-4D97-AF65-F5344CB8AC3E}">
        <p14:creationId xmlns:p14="http://schemas.microsoft.com/office/powerpoint/2010/main" val="35353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3" y="304800"/>
            <a:ext cx="10969943" cy="762000"/>
          </a:xfrm>
        </p:spPr>
        <p:txBody>
          <a:bodyPr anchor="b"/>
          <a:lstStyle>
            <a:lvl1pPr algn="l">
              <a:defRPr sz="2798" b="1"/>
            </a:lvl1pPr>
          </a:lstStyle>
          <a:p>
            <a:r>
              <a:rPr lang="en-US"/>
              <a:t>Click to edit Master title style</a:t>
            </a: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7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798"/>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508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Basic Title,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7" name="Footer Placeholder 1">
            <a:extLst>
              <a:ext uri="{FF2B5EF4-FFF2-40B4-BE49-F238E27FC236}">
                <a16:creationId xmlns:a16="http://schemas.microsoft.com/office/drawing/2014/main" id="{75301015-6DE0-4C09-A3B1-1CACBE8140C0}"/>
              </a:ext>
            </a:extLst>
          </p:cNvPr>
          <p:cNvSpPr>
            <a:spLocks noGrp="1"/>
          </p:cNvSpPr>
          <p:nvPr>
            <p:ph type="ftr" sz="quarter" idx="3"/>
          </p:nvPr>
        </p:nvSpPr>
        <p:spPr>
          <a:xfrm>
            <a:off x="636137" y="6457053"/>
            <a:ext cx="8593122" cy="155448"/>
          </a:xfrm>
          <a:prstGeom prst="rect">
            <a:avLst/>
          </a:prstGeom>
        </p:spPr>
        <p:txBody>
          <a:bodyPr lIns="0" tIns="0" rIns="0" bIns="0" anchor="ctr" anchorCtr="0">
            <a:spAutoFit/>
          </a:bodyPr>
          <a:lstStyle>
            <a:lvl1pPr>
              <a:defRPr lang="en-US" sz="1000" smtClean="0"/>
            </a:lvl1pPr>
          </a:lstStyle>
          <a:p>
            <a:r>
              <a:rPr lang="en-US"/>
              <a:t>HP Confidential. For use by HP with Customers under HP CDA only. © 2022 HP Development Company, L.P. The information contained </a:t>
            </a:r>
          </a:p>
        </p:txBody>
      </p:sp>
      <p:pic>
        <p:nvPicPr>
          <p:cNvPr id="8" name="Picture 7">
            <a:extLst>
              <a:ext uri="{FF2B5EF4-FFF2-40B4-BE49-F238E27FC236}">
                <a16:creationId xmlns:a16="http://schemas.microsoft.com/office/drawing/2014/main" id="{CD6B4C1D-E463-BD1D-BAA6-1FAB14DA99FD}"/>
              </a:ext>
            </a:extLst>
          </p:cNvPr>
          <p:cNvPicPr>
            <a:picLocks noChangeAspect="1"/>
          </p:cNvPicPr>
          <p:nvPr userDrawn="1"/>
        </p:nvPicPr>
        <p:blipFill>
          <a:blip r:embed="rId2"/>
          <a:stretch>
            <a:fillRect/>
          </a:stretch>
        </p:blipFill>
        <p:spPr>
          <a:xfrm>
            <a:off x="11578686" y="6485674"/>
            <a:ext cx="229239" cy="229299"/>
          </a:xfrm>
          <a:prstGeom prst="rect">
            <a:avLst/>
          </a:prstGeom>
        </p:spPr>
      </p:pic>
    </p:spTree>
    <p:extLst>
      <p:ext uri="{BB962C8B-B14F-4D97-AF65-F5344CB8AC3E}">
        <p14:creationId xmlns:p14="http://schemas.microsoft.com/office/powerpoint/2010/main" val="37960855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noGrp="1" noRot="1" noMove="1" noResize="1" noEditPoints="1" noAdjustHandles="1" noChangeArrowheads="1" noChangeShapeType="1"/>
          </p:cNvSpPr>
          <p:nvPr userDrawn="1"/>
        </p:nvSpPr>
        <p:spPr>
          <a:xfrm>
            <a:off x="0" y="2680919"/>
            <a:ext cx="12188825" cy="417590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533299"/>
            <a:ext cx="12188825" cy="1148797"/>
          </a:xfrm>
          <a:prstGeom prst="rect">
            <a:avLst/>
          </a:prstGeom>
          <a:solidFill>
            <a:srgbClr val="2122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840542"/>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1" y="2832101"/>
            <a:ext cx="10881296" cy="30273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CBF3D696-BF45-0E14-F3C8-FFD7C6BB352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B19CA7F4-0ACE-035E-CCFF-74A98F7E92E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0" name="TextBox 9">
            <a:extLst>
              <a:ext uri="{FF2B5EF4-FFF2-40B4-BE49-F238E27FC236}">
                <a16:creationId xmlns:a16="http://schemas.microsoft.com/office/drawing/2014/main" id="{7879EC99-2083-60C5-1EAF-F90E04CED310}"/>
              </a:ext>
            </a:extLst>
          </p:cNvPr>
          <p:cNvSpPr txBox="1"/>
          <p:nvPr userDrawn="1"/>
        </p:nvSpPr>
        <p:spPr>
          <a:xfrm>
            <a:off x="726216"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Power G10</a:t>
            </a:r>
          </a:p>
        </p:txBody>
      </p:sp>
    </p:spTree>
    <p:extLst>
      <p:ext uri="{BB962C8B-B14F-4D97-AF65-F5344CB8AC3E}">
        <p14:creationId xmlns:p14="http://schemas.microsoft.com/office/powerpoint/2010/main" val="405962923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_Content Full text box">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92FE3E-7C90-41E4-193C-814E03BA28C3}"/>
              </a:ext>
            </a:extLst>
          </p:cNvPr>
          <p:cNvSpPr>
            <a:spLocks/>
          </p:cNvSpPr>
          <p:nvPr userDrawn="1"/>
        </p:nvSpPr>
        <p:spPr>
          <a:xfrm>
            <a:off x="0" y="2492483"/>
            <a:ext cx="12188825" cy="4364341"/>
          </a:xfrm>
          <a:prstGeom prst="rect">
            <a:avLst/>
          </a:prstGeom>
          <a:solidFill>
            <a:srgbClr val="212248">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148798"/>
            <a:ext cx="12188825" cy="1343684"/>
          </a:xfrm>
          <a:prstGeom prst="rect">
            <a:avLst/>
          </a:prstGeom>
          <a:solidFill>
            <a:srgbClr val="2122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148797"/>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51892"/>
          </a:xfrm>
        </p:spPr>
        <p:txBody>
          <a:bodyPr anchor="b">
            <a:normAutofit/>
          </a:bodyPr>
          <a:lstStyle>
            <a:lvl1pPr algn="l">
              <a:defRPr sz="43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97149"/>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1" y="2832101"/>
            <a:ext cx="4717925" cy="30273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Box 3">
            <a:extLst>
              <a:ext uri="{FF2B5EF4-FFF2-40B4-BE49-F238E27FC236}">
                <a16:creationId xmlns:a16="http://schemas.microsoft.com/office/drawing/2014/main" id="{645F91A5-F172-0F0A-22DB-E58431FB57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91F6B8DC-AFC1-AD6B-B469-A965F1672D8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0" name="TextBox 9">
            <a:extLst>
              <a:ext uri="{FF2B5EF4-FFF2-40B4-BE49-F238E27FC236}">
                <a16:creationId xmlns:a16="http://schemas.microsoft.com/office/drawing/2014/main" id="{40241CED-7D1A-A26D-1D95-6B61DDF7AE9D}"/>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Power G10</a:t>
            </a:r>
          </a:p>
        </p:txBody>
      </p:sp>
    </p:spTree>
    <p:extLst>
      <p:ext uri="{BB962C8B-B14F-4D97-AF65-F5344CB8AC3E}">
        <p14:creationId xmlns:p14="http://schemas.microsoft.com/office/powerpoint/2010/main" val="27323519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ontent color blo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0F3AA5-EEAF-18AB-68CA-517E4326A826}"/>
              </a:ext>
            </a:extLst>
          </p:cNvPr>
          <p:cNvSpPr>
            <a:spLocks/>
          </p:cNvSpPr>
          <p:nvPr userDrawn="1"/>
        </p:nvSpPr>
        <p:spPr>
          <a:xfrm>
            <a:off x="6997692" y="3105390"/>
            <a:ext cx="5191132" cy="3752610"/>
          </a:xfrm>
          <a:prstGeom prst="rect">
            <a:avLst/>
          </a:prstGeom>
          <a:solidFill>
            <a:srgbClr val="21224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9" name="Rectangle 8">
            <a:extLst>
              <a:ext uri="{FF2B5EF4-FFF2-40B4-BE49-F238E27FC236}">
                <a16:creationId xmlns:a16="http://schemas.microsoft.com/office/drawing/2014/main" id="{FB92FE3E-7C90-41E4-193C-814E03BA28C3}"/>
              </a:ext>
            </a:extLst>
          </p:cNvPr>
          <p:cNvSpPr>
            <a:spLocks/>
          </p:cNvSpPr>
          <p:nvPr userDrawn="1"/>
        </p:nvSpPr>
        <p:spPr>
          <a:xfrm>
            <a:off x="1" y="3105391"/>
            <a:ext cx="6997691" cy="3751433"/>
          </a:xfrm>
          <a:prstGeom prst="rect">
            <a:avLst/>
          </a:prstGeom>
          <a:solidFill>
            <a:srgbClr val="2122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533299"/>
            <a:ext cx="12188825" cy="1570915"/>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572092"/>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840542"/>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598362" y="3429000"/>
            <a:ext cx="5827979" cy="2743863"/>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4" name="Text Placeholder 45">
            <a:extLst>
              <a:ext uri="{FF2B5EF4-FFF2-40B4-BE49-F238E27FC236}">
                <a16:creationId xmlns:a16="http://schemas.microsoft.com/office/drawing/2014/main" id="{FC76F7D7-2357-13A9-0DEB-2503375A4946}"/>
              </a:ext>
            </a:extLst>
          </p:cNvPr>
          <p:cNvSpPr>
            <a:spLocks noGrp="1"/>
          </p:cNvSpPr>
          <p:nvPr>
            <p:ph type="body" sz="quarter" idx="11" hasCustomPrompt="1"/>
          </p:nvPr>
        </p:nvSpPr>
        <p:spPr>
          <a:xfrm>
            <a:off x="7264126" y="3428999"/>
            <a:ext cx="4538358" cy="2743864"/>
          </a:xfrm>
        </p:spPr>
        <p:txBody>
          <a:bodyPr>
            <a:normAutofit/>
          </a:bodyPr>
          <a:lstStyle>
            <a:lvl1pPr marL="0" indent="0">
              <a:buNone/>
              <a:defRPr sz="1600">
                <a:solidFill>
                  <a:schemeClr val="bg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lvl="0"/>
            <a:r>
              <a:rPr lang="en-US"/>
              <a:t>Text box</a:t>
            </a:r>
          </a:p>
        </p:txBody>
      </p:sp>
      <p:sp>
        <p:nvSpPr>
          <p:cNvPr id="13" name="TextBox 12">
            <a:extLst>
              <a:ext uri="{FF2B5EF4-FFF2-40B4-BE49-F238E27FC236}">
                <a16:creationId xmlns:a16="http://schemas.microsoft.com/office/drawing/2014/main" id="{78A7726F-1C42-689B-CBB6-81FA9CC20CB9}"/>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16" name="TextBox 15">
            <a:extLst>
              <a:ext uri="{FF2B5EF4-FFF2-40B4-BE49-F238E27FC236}">
                <a16:creationId xmlns:a16="http://schemas.microsoft.com/office/drawing/2014/main" id="{CB3E6D89-9170-1B24-C098-DF0212F15940}"/>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6" name="TextBox 5">
            <a:extLst>
              <a:ext uri="{FF2B5EF4-FFF2-40B4-BE49-F238E27FC236}">
                <a16:creationId xmlns:a16="http://schemas.microsoft.com/office/drawing/2014/main" id="{7BB5FD54-CD2D-4203-7986-B2628285323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Power G10</a:t>
            </a:r>
          </a:p>
        </p:txBody>
      </p:sp>
    </p:spTree>
    <p:extLst>
      <p:ext uri="{BB962C8B-B14F-4D97-AF65-F5344CB8AC3E}">
        <p14:creationId xmlns:p14="http://schemas.microsoft.com/office/powerpoint/2010/main" val="23508428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Content Full text box">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130164-F27D-36C6-72C8-05A041F4393E}"/>
              </a:ext>
            </a:extLst>
          </p:cNvPr>
          <p:cNvSpPr/>
          <p:nvPr userDrawn="1"/>
        </p:nvSpPr>
        <p:spPr bwMode="ltGray">
          <a:xfrm>
            <a:off x="0" y="1168539"/>
            <a:ext cx="6427406" cy="1479599"/>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4" name="Rectangle 3">
            <a:extLst>
              <a:ext uri="{FF2B5EF4-FFF2-40B4-BE49-F238E27FC236}">
                <a16:creationId xmlns:a16="http://schemas.microsoft.com/office/drawing/2014/main" id="{7A535FE9-4C6C-40BF-5000-8CFCAC2CB18A}"/>
              </a:ext>
            </a:extLst>
          </p:cNvPr>
          <p:cNvSpPr/>
          <p:nvPr userDrawn="1"/>
        </p:nvSpPr>
        <p:spPr bwMode="ltGray">
          <a:xfrm>
            <a:off x="0" y="2643853"/>
            <a:ext cx="6427406" cy="4214147"/>
          </a:xfrm>
          <a:prstGeom prst="rect">
            <a:avLst/>
          </a:prstGeom>
          <a:solidFill>
            <a:srgbClr val="21224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168536"/>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65872"/>
          </a:xfrm>
        </p:spPr>
        <p:txBody>
          <a:bodyPr anchor="b">
            <a:normAutofit/>
          </a:bodyPr>
          <a:lstStyle>
            <a:lvl1pPr algn="l">
              <a:defRPr sz="47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60981"/>
            <a:ext cx="5240023" cy="1098909"/>
          </a:xfrm>
        </p:spPr>
        <p:txBody>
          <a:bodyPr>
            <a:normAutofit/>
          </a:bodyPr>
          <a:lstStyle>
            <a:lvl1pPr marL="0" indent="0" algn="l">
              <a:buNone/>
              <a:defRPr sz="19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6860926" y="1541282"/>
            <a:ext cx="5135456" cy="4553148"/>
          </a:xfrm>
        </p:spPr>
        <p:txBody>
          <a:bodyPr>
            <a:normAutofit/>
          </a:bodyPr>
          <a:lstStyle>
            <a:lvl1pPr marL="0" indent="0">
              <a:buFont typeface="Arial" panose="020B0604020202020204" pitchFamily="34" charset="0"/>
              <a:buNone/>
              <a:defRPr sz="1600">
                <a:solidFill>
                  <a:schemeClr val="tx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sp>
        <p:nvSpPr>
          <p:cNvPr id="10" name="Content Placeholder 9">
            <a:extLst>
              <a:ext uri="{FF2B5EF4-FFF2-40B4-BE49-F238E27FC236}">
                <a16:creationId xmlns:a16="http://schemas.microsoft.com/office/drawing/2014/main" id="{050B8D49-8FE6-AB72-873D-AFA56AB4FE54}"/>
              </a:ext>
            </a:extLst>
          </p:cNvPr>
          <p:cNvSpPr>
            <a:spLocks noGrp="1"/>
          </p:cNvSpPr>
          <p:nvPr>
            <p:ph sz="quarter" idx="11"/>
          </p:nvPr>
        </p:nvSpPr>
        <p:spPr>
          <a:xfrm>
            <a:off x="339636" y="2911596"/>
            <a:ext cx="5499256" cy="3305055"/>
          </a:xfrm>
        </p:spPr>
        <p:txBody>
          <a:bodyPr>
            <a:normAutofit/>
          </a:bodyPr>
          <a:lstStyle>
            <a:lvl1pPr marL="0" indent="0" algn="ctr">
              <a:buNone/>
              <a:defRPr sz="1200">
                <a:solidFill>
                  <a:schemeClr val="bg1"/>
                </a:solidFill>
              </a:defRPr>
            </a:lvl1pPr>
          </a:lstStyle>
          <a:p>
            <a:pPr lvl="0"/>
            <a:endParaRPr lang="en-US"/>
          </a:p>
        </p:txBody>
      </p:sp>
      <p:pic>
        <p:nvPicPr>
          <p:cNvPr id="11" name="Picture 10" descr="Shape&#10;&#10;Description automatically generated with medium confidence">
            <a:extLst>
              <a:ext uri="{FF2B5EF4-FFF2-40B4-BE49-F238E27FC236}">
                <a16:creationId xmlns:a16="http://schemas.microsoft.com/office/drawing/2014/main" id="{EAC0A7E9-369C-0F38-2AC4-5E1EABFF54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6" name="TextBox 5">
            <a:extLst>
              <a:ext uri="{FF2B5EF4-FFF2-40B4-BE49-F238E27FC236}">
                <a16:creationId xmlns:a16="http://schemas.microsoft.com/office/drawing/2014/main" id="{9FC39937-F1FA-2A60-9503-704D2DD232FF}"/>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bg1"/>
                </a:solidFill>
                <a:latin typeface="Forma DJR Micro" panose="00000000000000090000" pitchFamily="2" charset="0"/>
              </a:rPr>
              <a:t>|   HP Confidential. For use by HP or Partner with Customers under HP CDA only.</a:t>
            </a:r>
          </a:p>
        </p:txBody>
      </p:sp>
      <p:sp>
        <p:nvSpPr>
          <p:cNvPr id="8" name="TextBox 7">
            <a:extLst>
              <a:ext uri="{FF2B5EF4-FFF2-40B4-BE49-F238E27FC236}">
                <a16:creationId xmlns:a16="http://schemas.microsoft.com/office/drawing/2014/main" id="{17494C78-FA7E-582F-B059-68F2F8246F35}"/>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bg1"/>
                </a:solidFill>
                <a:latin typeface="Forma DJR Micro" panose="00000000000000090000" pitchFamily="2" charset="0"/>
              </a:rPr>
              <a:t>‹#›</a:t>
            </a:fld>
            <a:r>
              <a:rPr lang="en-US" sz="1000">
                <a:solidFill>
                  <a:schemeClr val="bg1"/>
                </a:solidFill>
                <a:latin typeface="Forma DJR Micro" panose="00000000000000090000" pitchFamily="2" charset="0"/>
              </a:rPr>
              <a:t>   |</a:t>
            </a:r>
            <a:endParaRPr lang="en-US" sz="1799">
              <a:solidFill>
                <a:schemeClr val="bg1"/>
              </a:solidFill>
              <a:latin typeface="Forma DJR Micro" panose="00000000000000090000" pitchFamily="2" charset="0"/>
            </a:endParaRPr>
          </a:p>
        </p:txBody>
      </p:sp>
      <p:sp>
        <p:nvSpPr>
          <p:cNvPr id="12" name="TextBox 11">
            <a:extLst>
              <a:ext uri="{FF2B5EF4-FFF2-40B4-BE49-F238E27FC236}">
                <a16:creationId xmlns:a16="http://schemas.microsoft.com/office/drawing/2014/main" id="{2090CFA2-32BC-74FB-0D8B-97739FD310F6}"/>
              </a:ext>
            </a:extLst>
          </p:cNvPr>
          <p:cNvSpPr txBox="1"/>
          <p:nvPr userDrawn="1"/>
        </p:nvSpPr>
        <p:spPr>
          <a:xfrm>
            <a:off x="726216" y="6480111"/>
            <a:ext cx="1386172" cy="246221"/>
          </a:xfrm>
          <a:prstGeom prst="rect">
            <a:avLst/>
          </a:prstGeom>
          <a:noFill/>
        </p:spPr>
        <p:txBody>
          <a:bodyPr wrap="square" rtlCol="0">
            <a:spAutoFit/>
          </a:bodyPr>
          <a:lstStyle/>
          <a:p>
            <a:r>
              <a:rPr lang="en-US" sz="1000" err="1">
                <a:solidFill>
                  <a:schemeClr val="bg1"/>
                </a:solidFill>
                <a:latin typeface="Forma DJR Micro" panose="00000000000000090000" pitchFamily="2" charset="0"/>
              </a:rPr>
              <a:t>Zbook</a:t>
            </a:r>
            <a:r>
              <a:rPr lang="en-US" sz="1000">
                <a:solidFill>
                  <a:schemeClr val="bg1"/>
                </a:solidFill>
                <a:latin typeface="Forma DJR Micro" panose="00000000000000090000" pitchFamily="2" charset="0"/>
              </a:rPr>
              <a:t> Power G10</a:t>
            </a:r>
          </a:p>
        </p:txBody>
      </p:sp>
    </p:spTree>
    <p:extLst>
      <p:ext uri="{BB962C8B-B14F-4D97-AF65-F5344CB8AC3E}">
        <p14:creationId xmlns:p14="http://schemas.microsoft.com/office/powerpoint/2010/main" val="339712580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3_Content Full text bo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EFE9B62-4ECF-89BF-8079-51A30C2C04F9}"/>
              </a:ext>
            </a:extLst>
          </p:cNvPr>
          <p:cNvSpPr>
            <a:spLocks noGrp="1" noRot="1" noMove="1" noResize="1" noEditPoints="1" noAdjustHandles="1" noChangeArrowheads="1" noChangeShapeType="1"/>
          </p:cNvSpPr>
          <p:nvPr userDrawn="1"/>
        </p:nvSpPr>
        <p:spPr bwMode="ltGray">
          <a:xfrm>
            <a:off x="0" y="2873805"/>
            <a:ext cx="6427406" cy="1711833"/>
          </a:xfrm>
          <a:prstGeom prst="rect">
            <a:avLst/>
          </a:prstGeom>
          <a:solidFill>
            <a:srgbClr val="21224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3" name="Rectangle 12">
            <a:extLst>
              <a:ext uri="{FF2B5EF4-FFF2-40B4-BE49-F238E27FC236}">
                <a16:creationId xmlns:a16="http://schemas.microsoft.com/office/drawing/2014/main" id="{74D643CE-8CB8-B440-176A-BC2D0775349F}"/>
              </a:ext>
            </a:extLst>
          </p:cNvPr>
          <p:cNvSpPr>
            <a:spLocks/>
          </p:cNvSpPr>
          <p:nvPr userDrawn="1"/>
        </p:nvSpPr>
        <p:spPr bwMode="ltGray">
          <a:xfrm>
            <a:off x="7798" y="4584313"/>
            <a:ext cx="6427406" cy="1711833"/>
          </a:xfrm>
          <a:prstGeom prst="rect">
            <a:avLst/>
          </a:prstGeom>
          <a:solidFill>
            <a:srgbClr val="21224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5" name="Rectangle 4">
            <a:extLst>
              <a:ext uri="{FF2B5EF4-FFF2-40B4-BE49-F238E27FC236}">
                <a16:creationId xmlns:a16="http://schemas.microsoft.com/office/drawing/2014/main" id="{65130164-F27D-36C6-72C8-05A041F4393E}"/>
              </a:ext>
            </a:extLst>
          </p:cNvPr>
          <p:cNvSpPr>
            <a:spLocks noGrp="1" noRot="1" noMove="1" noResize="1" noEditPoints="1" noAdjustHandles="1" noChangeArrowheads="1" noChangeShapeType="1"/>
          </p:cNvSpPr>
          <p:nvPr userDrawn="1"/>
        </p:nvSpPr>
        <p:spPr bwMode="ltGray">
          <a:xfrm>
            <a:off x="0" y="1167213"/>
            <a:ext cx="6427406" cy="1711833"/>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0"/>
            <a:ext cx="12188825" cy="1168536"/>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218703"/>
            <a:ext cx="10881296" cy="765872"/>
          </a:xfrm>
        </p:spPr>
        <p:txBody>
          <a:bodyPr anchor="b">
            <a:normAutofit/>
          </a:bodyPr>
          <a:lstStyle>
            <a:lvl1pPr algn="l">
              <a:defRPr sz="4399">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360981"/>
            <a:ext cx="1654395" cy="1328861"/>
          </a:xfrm>
        </p:spPr>
        <p:txBody>
          <a:bodyPr>
            <a:normAutofit/>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6" name="Text Placeholder 45">
            <a:extLst>
              <a:ext uri="{FF2B5EF4-FFF2-40B4-BE49-F238E27FC236}">
                <a16:creationId xmlns:a16="http://schemas.microsoft.com/office/drawing/2014/main" id="{BF2D4EC4-DBF0-C333-B8DF-5996F0B6DC1C}"/>
              </a:ext>
            </a:extLst>
          </p:cNvPr>
          <p:cNvSpPr>
            <a:spLocks noGrp="1"/>
          </p:cNvSpPr>
          <p:nvPr>
            <p:ph type="body" sz="quarter" idx="10" hasCustomPrompt="1"/>
          </p:nvPr>
        </p:nvSpPr>
        <p:spPr>
          <a:xfrm>
            <a:off x="6860926" y="1352500"/>
            <a:ext cx="5135456" cy="4741931"/>
          </a:xfrm>
        </p:spPr>
        <p:txBody>
          <a:bodyPr>
            <a:normAutofit/>
          </a:bodyPr>
          <a:lstStyle>
            <a:lvl1pPr marL="0" indent="0">
              <a:buFont typeface="Arial" panose="020B0604020202020204" pitchFamily="34" charset="0"/>
              <a:buNone/>
              <a:defRPr sz="1600">
                <a:solidFill>
                  <a:schemeClr val="tx1"/>
                </a:solidFill>
                <a:latin typeface="Forma DJR Micro" panose="00000000000000090000" pitchFamily="2" charset="0"/>
              </a:defRPr>
            </a:lvl1pPr>
            <a:lvl2pPr>
              <a:defRPr sz="1999">
                <a:solidFill>
                  <a:schemeClr val="bg1"/>
                </a:solidFill>
                <a:latin typeface="Forma DJR Micro" panose="00000000000000090000" pitchFamily="2" charset="0"/>
              </a:defRPr>
            </a:lvl2pPr>
            <a:lvl3pPr>
              <a:defRPr sz="1799">
                <a:solidFill>
                  <a:schemeClr val="bg1"/>
                </a:solidFill>
                <a:latin typeface="Forma DJR Micro" panose="00000000000000090000" pitchFamily="2" charset="0"/>
              </a:defRPr>
            </a:lvl3pPr>
            <a:lvl4pPr>
              <a:defRPr sz="1600">
                <a:solidFill>
                  <a:schemeClr val="bg1"/>
                </a:solidFill>
                <a:latin typeface="Forma DJR Micro" panose="00000000000000090000" pitchFamily="2" charset="0"/>
              </a:defRPr>
            </a:lvl4pPr>
            <a:lvl5pPr>
              <a:defRPr sz="1600">
                <a:solidFill>
                  <a:schemeClr val="bg1"/>
                </a:solidFill>
                <a:latin typeface="Forma DJR Micro" panose="00000000000000090000" pitchFamily="2" charset="0"/>
              </a:defRPr>
            </a:lvl5pPr>
          </a:lstStyle>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Text box</a:t>
            </a:r>
          </a:p>
          <a:p>
            <a:pPr marL="285664" marR="0" lvl="0" indent="-285664" algn="l" defTabSz="914126"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p:txBody>
      </p:sp>
      <p:pic>
        <p:nvPicPr>
          <p:cNvPr id="11" name="Picture 10" descr="Shape&#10;&#10;Description automatically generated with medium confidence">
            <a:extLst>
              <a:ext uri="{FF2B5EF4-FFF2-40B4-BE49-F238E27FC236}">
                <a16:creationId xmlns:a16="http://schemas.microsoft.com/office/drawing/2014/main" id="{EAC0A7E9-369C-0F38-2AC4-5E1EABFF54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18" name="Text Placeholder 17">
            <a:extLst>
              <a:ext uri="{FF2B5EF4-FFF2-40B4-BE49-F238E27FC236}">
                <a16:creationId xmlns:a16="http://schemas.microsoft.com/office/drawing/2014/main" id="{0C7055F0-1E8D-14CD-56EF-A0E1887ECC7F}"/>
              </a:ext>
            </a:extLst>
          </p:cNvPr>
          <p:cNvSpPr>
            <a:spLocks noGrp="1"/>
          </p:cNvSpPr>
          <p:nvPr>
            <p:ph type="body" sz="quarter" idx="11"/>
          </p:nvPr>
        </p:nvSpPr>
        <p:spPr>
          <a:xfrm>
            <a:off x="598361" y="3059962"/>
            <a:ext cx="1654395" cy="1338051"/>
          </a:xfrm>
        </p:spPr>
        <p:txBody>
          <a:bodyPr>
            <a:normAutofit/>
          </a:bodyPr>
          <a:lstStyle>
            <a:lvl1pPr marL="0" indent="0">
              <a:buNone/>
              <a:defRPr sz="2399">
                <a:solidFill>
                  <a:schemeClr val="bg1"/>
                </a:solidFill>
              </a:defRPr>
            </a:lvl1pPr>
          </a:lstStyle>
          <a:p>
            <a:pPr lvl="0"/>
            <a:endParaRPr lang="en-US"/>
          </a:p>
        </p:txBody>
      </p:sp>
      <p:sp>
        <p:nvSpPr>
          <p:cNvPr id="19" name="Text Placeholder 17">
            <a:extLst>
              <a:ext uri="{FF2B5EF4-FFF2-40B4-BE49-F238E27FC236}">
                <a16:creationId xmlns:a16="http://schemas.microsoft.com/office/drawing/2014/main" id="{DF95B41A-FCF3-1876-3014-86C12BB24306}"/>
              </a:ext>
            </a:extLst>
          </p:cNvPr>
          <p:cNvSpPr>
            <a:spLocks noGrp="1"/>
          </p:cNvSpPr>
          <p:nvPr>
            <p:ph type="body" sz="quarter" idx="12"/>
          </p:nvPr>
        </p:nvSpPr>
        <p:spPr>
          <a:xfrm>
            <a:off x="550866" y="4759284"/>
            <a:ext cx="1654395" cy="1335147"/>
          </a:xfrm>
        </p:spPr>
        <p:txBody>
          <a:bodyPr>
            <a:normAutofit/>
          </a:bodyPr>
          <a:lstStyle>
            <a:lvl1pPr marL="0" indent="0">
              <a:buNone/>
              <a:defRPr sz="2399">
                <a:solidFill>
                  <a:schemeClr val="bg1"/>
                </a:solidFill>
              </a:defRPr>
            </a:lvl1pPr>
          </a:lstStyle>
          <a:p>
            <a:pPr lvl="0"/>
            <a:endParaRPr lang="en-US"/>
          </a:p>
        </p:txBody>
      </p:sp>
      <p:sp>
        <p:nvSpPr>
          <p:cNvPr id="21" name="Text Placeholder 20">
            <a:extLst>
              <a:ext uri="{FF2B5EF4-FFF2-40B4-BE49-F238E27FC236}">
                <a16:creationId xmlns:a16="http://schemas.microsoft.com/office/drawing/2014/main" id="{E8840F33-CD18-F81B-1A0E-309AB35A1C09}"/>
              </a:ext>
            </a:extLst>
          </p:cNvPr>
          <p:cNvSpPr>
            <a:spLocks noGrp="1"/>
          </p:cNvSpPr>
          <p:nvPr>
            <p:ph type="body" sz="quarter" idx="13"/>
          </p:nvPr>
        </p:nvSpPr>
        <p:spPr>
          <a:xfrm>
            <a:off x="2442527" y="1360488"/>
            <a:ext cx="3651886" cy="1328737"/>
          </a:xfrm>
        </p:spPr>
        <p:txBody>
          <a:bodyPr>
            <a:normAutofit/>
          </a:bodyPr>
          <a:lstStyle>
            <a:lvl1pPr marL="0" indent="0">
              <a:buNone/>
              <a:defRPr sz="1799">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2F0F5B3D-7559-FB70-00EB-E042A9E002FF}"/>
              </a:ext>
            </a:extLst>
          </p:cNvPr>
          <p:cNvSpPr>
            <a:spLocks noGrp="1"/>
          </p:cNvSpPr>
          <p:nvPr>
            <p:ph type="body" sz="quarter" idx="14"/>
          </p:nvPr>
        </p:nvSpPr>
        <p:spPr>
          <a:xfrm>
            <a:off x="2442527" y="3059962"/>
            <a:ext cx="3651886" cy="1328737"/>
          </a:xfrm>
        </p:spPr>
        <p:txBody>
          <a:bodyPr>
            <a:normAutofit/>
          </a:bodyPr>
          <a:lstStyle>
            <a:lvl1pPr marL="0" indent="0">
              <a:buNone/>
              <a:defRPr sz="1799">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5B647940-1939-F16F-970F-2956232EE777}"/>
              </a:ext>
            </a:extLst>
          </p:cNvPr>
          <p:cNvSpPr>
            <a:spLocks noGrp="1"/>
          </p:cNvSpPr>
          <p:nvPr>
            <p:ph type="body" sz="quarter" idx="15"/>
          </p:nvPr>
        </p:nvSpPr>
        <p:spPr>
          <a:xfrm>
            <a:off x="2422020" y="4781252"/>
            <a:ext cx="3651886" cy="1328737"/>
          </a:xfrm>
        </p:spPr>
        <p:txBody>
          <a:bodyPr>
            <a:normAutofit/>
          </a:bodyPr>
          <a:lstStyle>
            <a:lvl1pPr marL="0" indent="0">
              <a:buNone/>
              <a:defRPr sz="1799">
                <a:solidFill>
                  <a:schemeClr val="bg1"/>
                </a:solidFill>
              </a:defRPr>
            </a:lvl1pPr>
          </a:lstStyle>
          <a:p>
            <a:pPr lvl="0"/>
            <a:endParaRPr lang="en-US"/>
          </a:p>
        </p:txBody>
      </p:sp>
      <p:sp>
        <p:nvSpPr>
          <p:cNvPr id="4" name="TextBox 3">
            <a:extLst>
              <a:ext uri="{FF2B5EF4-FFF2-40B4-BE49-F238E27FC236}">
                <a16:creationId xmlns:a16="http://schemas.microsoft.com/office/drawing/2014/main" id="{D04FBF8D-5DE2-812C-9B90-62072727039E}"/>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8" name="TextBox 7">
            <a:extLst>
              <a:ext uri="{FF2B5EF4-FFF2-40B4-BE49-F238E27FC236}">
                <a16:creationId xmlns:a16="http://schemas.microsoft.com/office/drawing/2014/main" id="{0ED1F9F2-5687-977D-F9D0-5C0A229ACFAC}"/>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4" name="TextBox 13">
            <a:extLst>
              <a:ext uri="{FF2B5EF4-FFF2-40B4-BE49-F238E27FC236}">
                <a16:creationId xmlns:a16="http://schemas.microsoft.com/office/drawing/2014/main" id="{29BA9DC8-B8D9-DD81-7174-C067A3D8974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8949649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Full Title with icon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766972-1305-9F2E-B6BB-2CE88C115347}"/>
              </a:ext>
            </a:extLst>
          </p:cNvPr>
          <p:cNvSpPr>
            <a:spLocks/>
          </p:cNvSpPr>
          <p:nvPr userDrawn="1"/>
        </p:nvSpPr>
        <p:spPr>
          <a:xfrm>
            <a:off x="0" y="1220773"/>
            <a:ext cx="12188825" cy="1148797"/>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157697"/>
            <a:ext cx="10881296" cy="1134687"/>
          </a:xfrm>
        </p:spPr>
        <p:txBody>
          <a:bodyPr anchor="b"/>
          <a:lstStyle>
            <a:lvl1pPr algn="l">
              <a:defRPr sz="5998">
                <a:solidFill>
                  <a:schemeClr val="bg1"/>
                </a:solidFill>
              </a:defRPr>
            </a:lvl1pPr>
          </a:lstStyle>
          <a:p>
            <a:r>
              <a:rPr lang="en-US"/>
              <a:t>Title</a:t>
            </a:r>
          </a:p>
        </p:txBody>
      </p:sp>
      <p:sp>
        <p:nvSpPr>
          <p:cNvPr id="3" name="Subtitle 2">
            <a:extLst>
              <a:ext uri="{FF2B5EF4-FFF2-40B4-BE49-F238E27FC236}">
                <a16:creationId xmlns:a16="http://schemas.microsoft.com/office/drawing/2014/main" id="{79FFAC61-6CEF-5414-A3AF-1B7ADCB1B631}"/>
              </a:ext>
            </a:extLst>
          </p:cNvPr>
          <p:cNvSpPr>
            <a:spLocks noGrp="1"/>
          </p:cNvSpPr>
          <p:nvPr>
            <p:ph type="subTitle" idx="1" hasCustomPrompt="1"/>
          </p:nvPr>
        </p:nvSpPr>
        <p:spPr>
          <a:xfrm>
            <a:off x="598361" y="1641137"/>
            <a:ext cx="10881296" cy="534309"/>
          </a:xfrm>
        </p:spPr>
        <p:txBody>
          <a:bodyPr/>
          <a:lstStyle>
            <a:lvl1pPr marL="0" indent="0" algn="l">
              <a:buNone/>
              <a:defRPr sz="2399">
                <a:solidFill>
                  <a:schemeClr val="bg1"/>
                </a:solidFill>
                <a:latin typeface="Forma DJR Micro" panose="00000000000000090000"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subhead</a:t>
            </a:r>
          </a:p>
        </p:txBody>
      </p:sp>
      <p:sp>
        <p:nvSpPr>
          <p:cNvPr id="4" name="Picture Placeholder 3">
            <a:extLst>
              <a:ext uri="{FF2B5EF4-FFF2-40B4-BE49-F238E27FC236}">
                <a16:creationId xmlns:a16="http://schemas.microsoft.com/office/drawing/2014/main" id="{B72DAF4B-4E92-3CA9-EE4C-55F05ABBEBEB}"/>
              </a:ext>
            </a:extLst>
          </p:cNvPr>
          <p:cNvSpPr>
            <a:spLocks noGrp="1"/>
          </p:cNvSpPr>
          <p:nvPr>
            <p:ph type="pic" sz="quarter" idx="11"/>
          </p:nvPr>
        </p:nvSpPr>
        <p:spPr>
          <a:xfrm>
            <a:off x="1134625" y="2778624"/>
            <a:ext cx="921906" cy="919863"/>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396E1DEA-45D6-5854-888B-10E14CD91710}"/>
              </a:ext>
            </a:extLst>
          </p:cNvPr>
          <p:cNvSpPr>
            <a:spLocks noGrp="1"/>
          </p:cNvSpPr>
          <p:nvPr>
            <p:ph type="pic" sz="quarter" idx="12"/>
          </p:nvPr>
        </p:nvSpPr>
        <p:spPr>
          <a:xfrm>
            <a:off x="4045964" y="2780832"/>
            <a:ext cx="921906" cy="919863"/>
          </a:xfrm>
          <a:solidFill>
            <a:schemeClr val="bg2"/>
          </a:solidFill>
        </p:spPr>
        <p:txBody>
          <a:bodyPr>
            <a:normAutofit/>
          </a:bodyPr>
          <a:lstStyle>
            <a:lvl1pPr marL="0" indent="0">
              <a:buNone/>
              <a:defRPr sz="600"/>
            </a:lvl1pPr>
          </a:lstStyle>
          <a:p>
            <a:endParaRPr lang="en-US"/>
          </a:p>
        </p:txBody>
      </p:sp>
      <p:sp>
        <p:nvSpPr>
          <p:cNvPr id="6" name="Picture Placeholder 3">
            <a:extLst>
              <a:ext uri="{FF2B5EF4-FFF2-40B4-BE49-F238E27FC236}">
                <a16:creationId xmlns:a16="http://schemas.microsoft.com/office/drawing/2014/main" id="{FDB74264-533A-D69D-1187-101E58948019}"/>
              </a:ext>
            </a:extLst>
          </p:cNvPr>
          <p:cNvSpPr>
            <a:spLocks noGrp="1"/>
          </p:cNvSpPr>
          <p:nvPr>
            <p:ph type="pic" sz="quarter" idx="13"/>
          </p:nvPr>
        </p:nvSpPr>
        <p:spPr>
          <a:xfrm>
            <a:off x="6957303" y="2778624"/>
            <a:ext cx="921906" cy="919863"/>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428698DF-58C1-D8A1-1A4D-2864BB858A8F}"/>
              </a:ext>
            </a:extLst>
          </p:cNvPr>
          <p:cNvSpPr>
            <a:spLocks noGrp="1"/>
          </p:cNvSpPr>
          <p:nvPr>
            <p:ph type="pic" sz="quarter" idx="14"/>
          </p:nvPr>
        </p:nvSpPr>
        <p:spPr>
          <a:xfrm>
            <a:off x="9868641" y="2779071"/>
            <a:ext cx="921906" cy="919863"/>
          </a:xfrm>
          <a:solidFill>
            <a:schemeClr val="bg2"/>
          </a:solidFill>
        </p:spPr>
        <p:txBody>
          <a:bodyPr>
            <a:normAutofit/>
          </a:bodyPr>
          <a:lstStyle>
            <a:lvl1pPr marL="0" indent="0">
              <a:buNone/>
              <a:defRPr sz="600"/>
            </a:lvl1pPr>
          </a:lstStyle>
          <a:p>
            <a:endParaRPr lang="en-US"/>
          </a:p>
        </p:txBody>
      </p:sp>
      <p:sp>
        <p:nvSpPr>
          <p:cNvPr id="13" name="Text Placeholder 12">
            <a:extLst>
              <a:ext uri="{FF2B5EF4-FFF2-40B4-BE49-F238E27FC236}">
                <a16:creationId xmlns:a16="http://schemas.microsoft.com/office/drawing/2014/main" id="{15E3B4D3-5C55-FA9A-A14B-C1339385664E}"/>
              </a:ext>
            </a:extLst>
          </p:cNvPr>
          <p:cNvSpPr>
            <a:spLocks noGrp="1"/>
          </p:cNvSpPr>
          <p:nvPr>
            <p:ph type="body" sz="quarter" idx="15"/>
          </p:nvPr>
        </p:nvSpPr>
        <p:spPr>
          <a:xfrm>
            <a:off x="259171" y="3964234"/>
            <a:ext cx="2667090" cy="2120769"/>
          </a:xfrm>
        </p:spPr>
        <p:txBody>
          <a:bodyPr>
            <a:normAutofit/>
          </a:bodyPr>
          <a:lstStyle>
            <a:lvl1pPr marL="0" indent="0">
              <a:buNone/>
              <a:defRPr sz="1799"/>
            </a:lvl1pPr>
          </a:lstStyle>
          <a:p>
            <a:pPr lvl="0"/>
            <a:endParaRPr lang="en-US"/>
          </a:p>
        </p:txBody>
      </p:sp>
      <p:sp>
        <p:nvSpPr>
          <p:cNvPr id="19" name="Text Placeholder 12">
            <a:extLst>
              <a:ext uri="{FF2B5EF4-FFF2-40B4-BE49-F238E27FC236}">
                <a16:creationId xmlns:a16="http://schemas.microsoft.com/office/drawing/2014/main" id="{7D723C7A-7221-6C1F-8C82-A15A22A20842}"/>
              </a:ext>
            </a:extLst>
          </p:cNvPr>
          <p:cNvSpPr>
            <a:spLocks noGrp="1"/>
          </p:cNvSpPr>
          <p:nvPr>
            <p:ph type="body" sz="quarter" idx="16"/>
          </p:nvPr>
        </p:nvSpPr>
        <p:spPr>
          <a:xfrm>
            <a:off x="3173372" y="3971114"/>
            <a:ext cx="2667090" cy="2120769"/>
          </a:xfrm>
        </p:spPr>
        <p:txBody>
          <a:bodyPr>
            <a:normAutofit/>
          </a:bodyPr>
          <a:lstStyle>
            <a:lvl1pPr marL="0" indent="0">
              <a:buNone/>
              <a:defRPr sz="1799"/>
            </a:lvl1pPr>
          </a:lstStyle>
          <a:p>
            <a:pPr lvl="0"/>
            <a:endParaRPr lang="en-US"/>
          </a:p>
        </p:txBody>
      </p:sp>
      <p:sp>
        <p:nvSpPr>
          <p:cNvPr id="21" name="Text Placeholder 12">
            <a:extLst>
              <a:ext uri="{FF2B5EF4-FFF2-40B4-BE49-F238E27FC236}">
                <a16:creationId xmlns:a16="http://schemas.microsoft.com/office/drawing/2014/main" id="{D8A1B5B3-60CA-8F85-5B4A-E219A29C0502}"/>
              </a:ext>
            </a:extLst>
          </p:cNvPr>
          <p:cNvSpPr>
            <a:spLocks noGrp="1"/>
          </p:cNvSpPr>
          <p:nvPr>
            <p:ph type="body" sz="quarter" idx="17"/>
          </p:nvPr>
        </p:nvSpPr>
        <p:spPr>
          <a:xfrm>
            <a:off x="6084711" y="3959141"/>
            <a:ext cx="2667090" cy="2120769"/>
          </a:xfrm>
        </p:spPr>
        <p:txBody>
          <a:bodyPr>
            <a:normAutofit/>
          </a:bodyPr>
          <a:lstStyle>
            <a:lvl1pPr marL="0" indent="0">
              <a:buNone/>
              <a:defRPr sz="1799"/>
            </a:lvl1pPr>
          </a:lstStyle>
          <a:p>
            <a:pPr lvl="0"/>
            <a:endParaRPr lang="en-US"/>
          </a:p>
        </p:txBody>
      </p:sp>
      <p:sp>
        <p:nvSpPr>
          <p:cNvPr id="22" name="Text Placeholder 12">
            <a:extLst>
              <a:ext uri="{FF2B5EF4-FFF2-40B4-BE49-F238E27FC236}">
                <a16:creationId xmlns:a16="http://schemas.microsoft.com/office/drawing/2014/main" id="{BF58A441-504D-62A1-0202-781C41F56747}"/>
              </a:ext>
            </a:extLst>
          </p:cNvPr>
          <p:cNvSpPr>
            <a:spLocks noGrp="1"/>
          </p:cNvSpPr>
          <p:nvPr>
            <p:ph type="body" sz="quarter" idx="18"/>
          </p:nvPr>
        </p:nvSpPr>
        <p:spPr>
          <a:xfrm>
            <a:off x="8996049" y="3956594"/>
            <a:ext cx="2667090" cy="2120769"/>
          </a:xfrm>
        </p:spPr>
        <p:txBody>
          <a:bodyPr>
            <a:normAutofit/>
          </a:bodyPr>
          <a:lstStyle>
            <a:lvl1pPr marL="0" indent="0">
              <a:buNone/>
              <a:defRPr sz="1799"/>
            </a:lvl1pPr>
          </a:lstStyle>
          <a:p>
            <a:pPr lvl="0"/>
            <a:endParaRPr lang="en-US"/>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9" name="TextBox 8">
            <a:extLst>
              <a:ext uri="{FF2B5EF4-FFF2-40B4-BE49-F238E27FC236}">
                <a16:creationId xmlns:a16="http://schemas.microsoft.com/office/drawing/2014/main" id="{73A70668-68C1-851F-9703-A5006D6AF94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1" name="TextBox 10">
            <a:extLst>
              <a:ext uri="{FF2B5EF4-FFF2-40B4-BE49-F238E27FC236}">
                <a16:creationId xmlns:a16="http://schemas.microsoft.com/office/drawing/2014/main" id="{646AB550-F1DF-8FE9-CBA7-CF3E0C6F0948}"/>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4" name="TextBox 13">
            <a:extLst>
              <a:ext uri="{FF2B5EF4-FFF2-40B4-BE49-F238E27FC236}">
                <a16:creationId xmlns:a16="http://schemas.microsoft.com/office/drawing/2014/main" id="{B292ED17-433D-5003-2309-D0F076BFD2E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538919402"/>
      </p:ext>
    </p:extLst>
  </p:cSld>
  <p:clrMapOvr>
    <a:overrideClrMapping bg1="lt1" tx1="dk1" bg2="lt2" tx2="dk2" accent1="accent1" accent2="accent2" accent3="accent3" accent4="accent4" accent5="accent5" accent6="accent6" hlink="hlink" folHlink="folHlink"/>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Full Title with icon conten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012529-0E93-273E-E211-71E2039FA3AA}"/>
              </a:ext>
            </a:extLst>
          </p:cNvPr>
          <p:cNvSpPr>
            <a:spLocks/>
          </p:cNvSpPr>
          <p:nvPr userDrawn="1"/>
        </p:nvSpPr>
        <p:spPr bwMode="ltGray">
          <a:xfrm>
            <a:off x="1" y="1380941"/>
            <a:ext cx="12188824" cy="4934814"/>
          </a:xfrm>
          <a:prstGeom prst="rect">
            <a:avLst/>
          </a:prstGeom>
          <a:solidFill>
            <a:schemeClr val="bg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42816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598361" y="157697"/>
            <a:ext cx="10881296" cy="1134687"/>
          </a:xfrm>
        </p:spPr>
        <p:txBody>
          <a:bodyPr anchor="b"/>
          <a:lstStyle>
            <a:lvl1pPr algn="l">
              <a:defRPr sz="5998">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6" name="TextBox 5">
            <a:extLst>
              <a:ext uri="{FF2B5EF4-FFF2-40B4-BE49-F238E27FC236}">
                <a16:creationId xmlns:a16="http://schemas.microsoft.com/office/drawing/2014/main" id="{B628192D-0C13-8764-C379-C8A5F452EBF5}"/>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3906213205"/>
      </p:ext>
    </p:extLst>
  </p:cSld>
  <p:clrMapOvr>
    <a:overrideClrMapping bg1="lt1" tx1="dk1" bg2="lt2" tx2="dk2" accent1="accent1" accent2="accent2" accent3="accent3" accent4="accent4" accent5="accent5" accent6="accent6" hlink="hlink" folHlink="folHlink"/>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29238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03440" y="78848"/>
            <a:ext cx="10881296" cy="1134687"/>
          </a:xfrm>
        </p:spPr>
        <p:txBody>
          <a:bodyPr anchor="b"/>
          <a:lstStyle>
            <a:lvl1pPr algn="l">
              <a:defRPr sz="5998">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6" name="TextBox 5">
            <a:extLst>
              <a:ext uri="{FF2B5EF4-FFF2-40B4-BE49-F238E27FC236}">
                <a16:creationId xmlns:a16="http://schemas.microsoft.com/office/drawing/2014/main" id="{11485FE1-7A47-CD00-28C8-F496205CB6C0}"/>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694861079"/>
      </p:ext>
    </p:extLst>
  </p:cSld>
  <p:clrMapOvr>
    <a:overrideClrMapping bg1="lt1" tx1="dk1" bg2="lt2" tx2="dk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_Full Title with icon conten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2"/>
            <a:ext cx="12188825" cy="105313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653765" y="197814"/>
            <a:ext cx="10881296" cy="700720"/>
          </a:xfrm>
        </p:spPr>
        <p:txBody>
          <a:bodyPr anchor="b">
            <a:normAutofit/>
          </a:bodyPr>
          <a:lstStyle>
            <a:lvl1pPr algn="l">
              <a:defRPr sz="4399">
                <a:solidFill>
                  <a:schemeClr val="bg1"/>
                </a:solidFill>
              </a:defRPr>
            </a:lvl1pPr>
          </a:lstStyle>
          <a:p>
            <a:r>
              <a:rPr lang="en-US"/>
              <a:t>Title</a:t>
            </a:r>
          </a:p>
        </p:txBody>
      </p:sp>
      <p:pic>
        <p:nvPicPr>
          <p:cNvPr id="23" name="Picture 22" descr="Shape&#10;&#10;Description automatically generated with medium confidence">
            <a:extLst>
              <a:ext uri="{FF2B5EF4-FFF2-40B4-BE49-F238E27FC236}">
                <a16:creationId xmlns:a16="http://schemas.microsoft.com/office/drawing/2014/main" id="{E2878A6D-7199-31FD-ADC3-5C7FBC6232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4D663AB8-6131-0040-063A-9569B89A0983}"/>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BCA84F65-BF1C-57D6-F936-40838F6A93CE}"/>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Rectangle 7">
            <a:extLst>
              <a:ext uri="{FF2B5EF4-FFF2-40B4-BE49-F238E27FC236}">
                <a16:creationId xmlns:a16="http://schemas.microsoft.com/office/drawing/2014/main" id="{72AE64C8-92A4-C639-971F-2587B078813D}"/>
              </a:ext>
            </a:extLst>
          </p:cNvPr>
          <p:cNvSpPr>
            <a:spLocks/>
          </p:cNvSpPr>
          <p:nvPr userDrawn="1"/>
        </p:nvSpPr>
        <p:spPr>
          <a:xfrm>
            <a:off x="0" y="1053133"/>
            <a:ext cx="12188825" cy="795988"/>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6" name="TextBox 5">
            <a:extLst>
              <a:ext uri="{FF2B5EF4-FFF2-40B4-BE49-F238E27FC236}">
                <a16:creationId xmlns:a16="http://schemas.microsoft.com/office/drawing/2014/main" id="{E3ADBC59-4AC5-556E-B343-67C3A8D5985E}"/>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56807367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3" y="304800"/>
            <a:ext cx="10969943" cy="762000"/>
          </a:xfrm>
        </p:spPr>
        <p:txBody>
          <a:bodyPr anchor="b"/>
          <a:lstStyle>
            <a:lvl1pPr algn="l">
              <a:defRPr sz="2798" b="1"/>
            </a:lvl1pPr>
          </a:lstStyle>
          <a:p>
            <a:r>
              <a:rPr lang="en-US"/>
              <a:t>Click to edit Master title style</a:t>
            </a: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7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en-US"/>
              <a:t>Click to edit Master text styles</a:t>
            </a:r>
          </a:p>
        </p:txBody>
      </p:sp>
      <p:sp>
        <p:nvSpPr>
          <p:cNvPr id="10" name="Picture Placeholder 2"/>
          <p:cNvSpPr>
            <a:spLocks noGrp="1"/>
          </p:cNvSpPr>
          <p:nvPr>
            <p:ph type="pic" idx="15"/>
          </p:nvPr>
        </p:nvSpPr>
        <p:spPr>
          <a:xfrm>
            <a:off x="4387979" y="1295400"/>
            <a:ext cx="3412871" cy="2743200"/>
          </a:xfrm>
        </p:spPr>
        <p:txBody>
          <a:bodyPr tIns="457200">
            <a:noAutofit/>
          </a:bodyPr>
          <a:lstStyle>
            <a:lvl1pPr marL="0" indent="0" algn="ctr">
              <a:buNone/>
              <a:defRPr sz="17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11" name="Picture Placeholder 2"/>
          <p:cNvSpPr>
            <a:spLocks noGrp="1"/>
          </p:cNvSpPr>
          <p:nvPr>
            <p:ph type="pic" idx="16"/>
          </p:nvPr>
        </p:nvSpPr>
        <p:spPr>
          <a:xfrm>
            <a:off x="8166515" y="1295400"/>
            <a:ext cx="3412871" cy="2743200"/>
          </a:xfrm>
        </p:spPr>
        <p:txBody>
          <a:bodyPr tIns="457200">
            <a:noAutofit/>
          </a:bodyPr>
          <a:lstStyle>
            <a:lvl1pPr marL="0" indent="0" algn="ctr">
              <a:buNone/>
              <a:defRPr sz="1798"/>
            </a:lvl1pPr>
            <a:lvl2pPr marL="456926" indent="0">
              <a:buNone/>
              <a:defRPr sz="2798"/>
            </a:lvl2pPr>
            <a:lvl3pPr marL="913852" indent="0">
              <a:buNone/>
              <a:defRPr sz="2398"/>
            </a:lvl3pPr>
            <a:lvl4pPr marL="1370778" indent="0">
              <a:buNone/>
              <a:defRPr sz="1998"/>
            </a:lvl4pPr>
            <a:lvl5pPr marL="1827703" indent="0">
              <a:buNone/>
              <a:defRPr sz="1998"/>
            </a:lvl5pPr>
            <a:lvl6pPr marL="2284628" indent="0">
              <a:buNone/>
              <a:defRPr sz="1998"/>
            </a:lvl6pPr>
            <a:lvl7pPr marL="2741554" indent="0">
              <a:buNone/>
              <a:defRPr sz="1998"/>
            </a:lvl7pPr>
            <a:lvl8pPr marL="3198480" indent="0">
              <a:buNone/>
              <a:defRPr sz="1998"/>
            </a:lvl8pPr>
            <a:lvl9pPr marL="3655406" indent="0">
              <a:buNone/>
              <a:defRPr sz="1998"/>
            </a:lvl9pPr>
          </a:lstStyle>
          <a:p>
            <a:r>
              <a:rPr lang="en-US"/>
              <a:t>Click icon to add picture</a:t>
            </a:r>
          </a:p>
        </p:txBody>
      </p:sp>
      <p:sp>
        <p:nvSpPr>
          <p:cNvPr id="12" name="Text Placeholder 3"/>
          <p:cNvSpPr>
            <a:spLocks noGrp="1"/>
          </p:cNvSpPr>
          <p:nvPr>
            <p:ph type="body" sz="half" idx="17"/>
          </p:nvPr>
        </p:nvSpPr>
        <p:spPr>
          <a:xfrm>
            <a:off x="4387979" y="4211392"/>
            <a:ext cx="3412871" cy="1884608"/>
          </a:xfrm>
        </p:spPr>
        <p:txBody>
          <a:bodyPr>
            <a:noAutofit/>
          </a:bodyPr>
          <a:lstStyle>
            <a:lvl1pPr marL="0" indent="0">
              <a:spcBef>
                <a:spcPts val="600"/>
              </a:spcBef>
              <a:buNone/>
              <a:defRPr sz="16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6515" y="4211392"/>
            <a:ext cx="3412871" cy="1884608"/>
          </a:xfrm>
        </p:spPr>
        <p:txBody>
          <a:bodyPr>
            <a:noAutofit/>
          </a:bodyPr>
          <a:lstStyle>
            <a:lvl1pPr marL="0" indent="0">
              <a:spcBef>
                <a:spcPts val="600"/>
              </a:spcBef>
              <a:buNone/>
              <a:defRPr sz="1600"/>
            </a:lvl1pPr>
            <a:lvl2pPr marL="456926" indent="0">
              <a:buNone/>
              <a:defRPr sz="1200"/>
            </a:lvl2pPr>
            <a:lvl3pPr marL="913852" indent="0">
              <a:buNone/>
              <a:defRPr sz="1000"/>
            </a:lvl3pPr>
            <a:lvl4pPr marL="1370778" indent="0">
              <a:buNone/>
              <a:defRPr sz="900"/>
            </a:lvl4pPr>
            <a:lvl5pPr marL="1827703" indent="0">
              <a:buNone/>
              <a:defRPr sz="900"/>
            </a:lvl5pPr>
            <a:lvl6pPr marL="2284628" indent="0">
              <a:buNone/>
              <a:defRPr sz="900"/>
            </a:lvl6pPr>
            <a:lvl7pPr marL="2741554" indent="0">
              <a:buNone/>
              <a:defRPr sz="900"/>
            </a:lvl7pPr>
            <a:lvl8pPr marL="3198480" indent="0">
              <a:buNone/>
              <a:defRPr sz="900"/>
            </a:lvl8pPr>
            <a:lvl9pPr marL="3655406" indent="0">
              <a:buNone/>
              <a:defRPr sz="900"/>
            </a:lvl9pPr>
          </a:lstStyle>
          <a:p>
            <a:pPr lvl="0"/>
            <a:r>
              <a:rPr lang="en-US"/>
              <a:t>Click to edit Master text styles</a:t>
            </a:r>
          </a:p>
        </p:txBody>
      </p:sp>
    </p:spTree>
    <p:extLst>
      <p:ext uri="{BB962C8B-B14F-4D97-AF65-F5344CB8AC3E}">
        <p14:creationId xmlns:p14="http://schemas.microsoft.com/office/powerpoint/2010/main" val="15701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Side content with photo">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1003" y="0"/>
            <a:ext cx="552782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1003"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4542"/>
            <a:ext cx="5791249" cy="774891"/>
          </a:xfrm>
        </p:spPr>
        <p:txBody>
          <a:bodyPr anchor="b">
            <a:normAutofit/>
          </a:bodyPr>
          <a:lstStyle>
            <a:lvl1pPr algn="l">
              <a:defRPr sz="4399">
                <a:solidFill>
                  <a:schemeClr val="bg1"/>
                </a:solidFill>
              </a:defRPr>
            </a:lvl1pPr>
          </a:lstStyle>
          <a:p>
            <a:r>
              <a:rPr lang="en-US"/>
              <a:t>Index</a:t>
            </a: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877" y="1557533"/>
            <a:ext cx="5754776"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 name="TextBox 2">
            <a:extLst>
              <a:ext uri="{FF2B5EF4-FFF2-40B4-BE49-F238E27FC236}">
                <a16:creationId xmlns:a16="http://schemas.microsoft.com/office/drawing/2014/main" id="{4F71DEEE-F07B-F834-2066-F2362CCB2AA1}"/>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87D78993-B511-D257-88B0-A17AF3310F93}"/>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C80AC622-2513-5A47-3077-A227EDD8EFFF}"/>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340934983"/>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Side content with icon">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470553" y="0"/>
            <a:ext cx="5718272" cy="6858000"/>
          </a:xfrm>
          <a:solidFill>
            <a:schemeClr val="bg2"/>
          </a:solidFill>
        </p:spPr>
        <p:txBody>
          <a:bodyPr/>
          <a:lstStyle>
            <a:lvl1pPr marL="0" indent="0">
              <a:buNone/>
              <a:defRPr/>
            </a:lvl1p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470553"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9793"/>
            <a:ext cx="5791249" cy="774891"/>
          </a:xfrm>
        </p:spPr>
        <p:txBody>
          <a:bodyPr anchor="b">
            <a:normAutofit/>
          </a:bodyPr>
          <a:lstStyle>
            <a:lvl1pPr algn="l">
              <a:defRPr sz="4399">
                <a:solidFill>
                  <a:schemeClr val="bg1"/>
                </a:solidFill>
              </a:defRPr>
            </a:lvl1pPr>
          </a:lstStyle>
          <a:p>
            <a:r>
              <a:rPr lang="en-US"/>
              <a:t>Main Title</a:t>
            </a: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0553" cy="1179104"/>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509455" y="2466975"/>
            <a:ext cx="5584957" cy="3779838"/>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22" name="Picture Placeholder 21">
            <a:extLst>
              <a:ext uri="{FF2B5EF4-FFF2-40B4-BE49-F238E27FC236}">
                <a16:creationId xmlns:a16="http://schemas.microsoft.com/office/drawing/2014/main" id="{CA3297A0-7AF0-F110-3D30-6A20EDC1E167}"/>
              </a:ext>
            </a:extLst>
          </p:cNvPr>
          <p:cNvSpPr>
            <a:spLocks noGrp="1"/>
          </p:cNvSpPr>
          <p:nvPr>
            <p:ph type="pic" sz="quarter" idx="13"/>
          </p:nvPr>
        </p:nvSpPr>
        <p:spPr>
          <a:xfrm>
            <a:off x="238978" y="2501900"/>
            <a:ext cx="468191" cy="468314"/>
          </a:xfrm>
          <a:solidFill>
            <a:schemeClr val="bg2"/>
          </a:solidFill>
        </p:spPr>
        <p:txBody>
          <a:bodyPr>
            <a:normAutofit/>
          </a:bodyPr>
          <a:lstStyle>
            <a:lvl1pPr marL="0" indent="0">
              <a:buNone/>
              <a:defRPr sz="500"/>
            </a:lvl1pPr>
          </a:lstStyle>
          <a:p>
            <a:endParaRPr lang="en-US"/>
          </a:p>
        </p:txBody>
      </p:sp>
      <p:sp>
        <p:nvSpPr>
          <p:cNvPr id="28" name="Picture Placeholder 21">
            <a:extLst>
              <a:ext uri="{FF2B5EF4-FFF2-40B4-BE49-F238E27FC236}">
                <a16:creationId xmlns:a16="http://schemas.microsoft.com/office/drawing/2014/main" id="{BA42BDEE-D50B-4DBD-AF24-141B3D0B0FE8}"/>
              </a:ext>
            </a:extLst>
          </p:cNvPr>
          <p:cNvSpPr>
            <a:spLocks noGrp="1"/>
          </p:cNvSpPr>
          <p:nvPr>
            <p:ph type="pic" sz="quarter" idx="14"/>
          </p:nvPr>
        </p:nvSpPr>
        <p:spPr>
          <a:xfrm>
            <a:off x="238978" y="3100538"/>
            <a:ext cx="468191" cy="468314"/>
          </a:xfrm>
          <a:solidFill>
            <a:schemeClr val="bg2"/>
          </a:solidFill>
        </p:spPr>
        <p:txBody>
          <a:bodyPr>
            <a:normAutofit/>
          </a:bodyPr>
          <a:lstStyle>
            <a:lvl1pPr marL="0" indent="0">
              <a:buNone/>
              <a:defRPr sz="500"/>
            </a:lvl1pPr>
          </a:lstStyle>
          <a:p>
            <a:endParaRPr lang="en-US"/>
          </a:p>
        </p:txBody>
      </p:sp>
      <p:sp>
        <p:nvSpPr>
          <p:cNvPr id="30" name="Picture Placeholder 21">
            <a:extLst>
              <a:ext uri="{FF2B5EF4-FFF2-40B4-BE49-F238E27FC236}">
                <a16:creationId xmlns:a16="http://schemas.microsoft.com/office/drawing/2014/main" id="{086075C8-FD75-C9EB-536F-F094DA04FEAE}"/>
              </a:ext>
            </a:extLst>
          </p:cNvPr>
          <p:cNvSpPr>
            <a:spLocks noGrp="1"/>
          </p:cNvSpPr>
          <p:nvPr>
            <p:ph type="pic" sz="quarter" idx="16"/>
          </p:nvPr>
        </p:nvSpPr>
        <p:spPr>
          <a:xfrm>
            <a:off x="238978" y="3699176"/>
            <a:ext cx="468191" cy="468314"/>
          </a:xfrm>
          <a:solidFill>
            <a:schemeClr val="bg2"/>
          </a:solidFill>
        </p:spPr>
        <p:txBody>
          <a:bodyPr>
            <a:normAutofit/>
          </a:bodyPr>
          <a:lstStyle>
            <a:lvl1pPr marL="0" indent="0">
              <a:buNone/>
              <a:defRPr sz="500"/>
            </a:lvl1pPr>
          </a:lstStyle>
          <a:p>
            <a:endParaRPr lang="en-US"/>
          </a:p>
        </p:txBody>
      </p:sp>
      <p:sp>
        <p:nvSpPr>
          <p:cNvPr id="31" name="Picture Placeholder 21">
            <a:extLst>
              <a:ext uri="{FF2B5EF4-FFF2-40B4-BE49-F238E27FC236}">
                <a16:creationId xmlns:a16="http://schemas.microsoft.com/office/drawing/2014/main" id="{FE05D7CA-771A-777A-0A65-B58B92E9F1BE}"/>
              </a:ext>
            </a:extLst>
          </p:cNvPr>
          <p:cNvSpPr>
            <a:spLocks noGrp="1"/>
          </p:cNvSpPr>
          <p:nvPr>
            <p:ph type="pic" sz="quarter" idx="17"/>
          </p:nvPr>
        </p:nvSpPr>
        <p:spPr>
          <a:xfrm>
            <a:off x="238978" y="4297814"/>
            <a:ext cx="468191" cy="468314"/>
          </a:xfrm>
          <a:solidFill>
            <a:schemeClr val="bg2"/>
          </a:solidFill>
        </p:spPr>
        <p:txBody>
          <a:bodyPr>
            <a:normAutofit/>
          </a:bodyPr>
          <a:lstStyle>
            <a:lvl1pPr marL="0" indent="0">
              <a:buNone/>
              <a:defRPr sz="500"/>
            </a:lvl1pPr>
          </a:lstStyle>
          <a:p>
            <a:endParaRPr lang="en-US"/>
          </a:p>
        </p:txBody>
      </p:sp>
      <p:sp>
        <p:nvSpPr>
          <p:cNvPr id="32" name="Picture Placeholder 21">
            <a:extLst>
              <a:ext uri="{FF2B5EF4-FFF2-40B4-BE49-F238E27FC236}">
                <a16:creationId xmlns:a16="http://schemas.microsoft.com/office/drawing/2014/main" id="{BAD511F9-8887-DEF5-21D3-875890526BEE}"/>
              </a:ext>
            </a:extLst>
          </p:cNvPr>
          <p:cNvSpPr>
            <a:spLocks noGrp="1"/>
          </p:cNvSpPr>
          <p:nvPr>
            <p:ph type="pic" sz="quarter" idx="18"/>
          </p:nvPr>
        </p:nvSpPr>
        <p:spPr>
          <a:xfrm>
            <a:off x="238978" y="4896452"/>
            <a:ext cx="468191" cy="468314"/>
          </a:xfrm>
          <a:solidFill>
            <a:schemeClr val="bg2"/>
          </a:solidFill>
        </p:spPr>
        <p:txBody>
          <a:bodyPr>
            <a:normAutofit/>
          </a:bodyPr>
          <a:lstStyle>
            <a:lvl1pPr marL="0" indent="0">
              <a:buNone/>
              <a:defRPr sz="500"/>
            </a:lvl1pPr>
          </a:lstStyle>
          <a:p>
            <a:endParaRPr lang="en-US"/>
          </a:p>
        </p:txBody>
      </p:sp>
      <p:sp>
        <p:nvSpPr>
          <p:cNvPr id="33" name="Picture Placeholder 21">
            <a:extLst>
              <a:ext uri="{FF2B5EF4-FFF2-40B4-BE49-F238E27FC236}">
                <a16:creationId xmlns:a16="http://schemas.microsoft.com/office/drawing/2014/main" id="{B8C6B602-6CA7-20C0-D55F-D229DB04C01A}"/>
              </a:ext>
            </a:extLst>
          </p:cNvPr>
          <p:cNvSpPr>
            <a:spLocks noGrp="1"/>
          </p:cNvSpPr>
          <p:nvPr>
            <p:ph type="pic" sz="quarter" idx="19"/>
          </p:nvPr>
        </p:nvSpPr>
        <p:spPr>
          <a:xfrm>
            <a:off x="238978" y="5495089"/>
            <a:ext cx="468191" cy="468314"/>
          </a:xfrm>
          <a:solidFill>
            <a:schemeClr val="bg2"/>
          </a:solidFill>
        </p:spPr>
        <p:txBody>
          <a:bodyPr>
            <a:normAutofit/>
          </a:bodyPr>
          <a:lstStyle>
            <a:lvl1pPr marL="0" indent="0">
              <a:buNone/>
              <a:defRPr sz="500"/>
            </a:lvl1pPr>
          </a:lstStyle>
          <a:p>
            <a:endParaRPr lang="en-US"/>
          </a:p>
        </p:txBody>
      </p:sp>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509455" y="1428750"/>
            <a:ext cx="5535758" cy="376030"/>
          </a:xfrm>
        </p:spPr>
        <p:txBody>
          <a:bodyPr>
            <a:noAutofit/>
          </a:bodyPr>
          <a:lstStyle>
            <a:lvl1pPr marL="0" indent="0">
              <a:buNone/>
              <a:defRPr sz="2399">
                <a:solidFill>
                  <a:schemeClr val="bg1"/>
                </a:solidFill>
              </a:defRPr>
            </a:lvl1pPr>
            <a:lvl2pPr>
              <a:defRPr sz="1799"/>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C049AF6E-B8F4-3781-60A3-22809814C2F4}"/>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326FC67A-AD58-361C-BA33-2E3606A798AD}"/>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47E34D08-6FA4-4244-3720-18B4B7C05000}"/>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57012791"/>
      </p:ext>
    </p:extLst>
  </p:cSld>
  <p:clrMapOvr>
    <a:overrideClrMapping bg1="lt1" tx1="dk1" bg2="lt2" tx2="dk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Side content with icon">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12188825" cy="1288073"/>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6" y="279793"/>
            <a:ext cx="11141577" cy="774891"/>
          </a:xfrm>
        </p:spPr>
        <p:txBody>
          <a:bodyPr anchor="b">
            <a:normAutofit/>
          </a:bodyPr>
          <a:lstStyle>
            <a:lvl1pPr algn="l">
              <a:defRPr sz="4399">
                <a:solidFill>
                  <a:schemeClr val="bg1"/>
                </a:solidFill>
              </a:defRPr>
            </a:lvl1pPr>
          </a:lstStyle>
          <a:p>
            <a:r>
              <a:rPr lang="en-US"/>
              <a:t>Main Title</a:t>
            </a:r>
          </a:p>
        </p:txBody>
      </p:sp>
      <p:sp>
        <p:nvSpPr>
          <p:cNvPr id="3" name="Rectangle 2">
            <a:extLst>
              <a:ext uri="{FF2B5EF4-FFF2-40B4-BE49-F238E27FC236}">
                <a16:creationId xmlns:a16="http://schemas.microsoft.com/office/drawing/2014/main" id="{3AAC29EE-26EE-2738-7672-E0855D8AE167}"/>
              </a:ext>
            </a:extLst>
          </p:cNvPr>
          <p:cNvSpPr/>
          <p:nvPr userDrawn="1"/>
        </p:nvSpPr>
        <p:spPr bwMode="ltGray">
          <a:xfrm>
            <a:off x="0" y="1090874"/>
            <a:ext cx="6470553" cy="1555611"/>
          </a:xfrm>
          <a:prstGeom prst="rect">
            <a:avLst/>
          </a:prstGeom>
          <a:solidFill>
            <a:srgbClr val="21224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p>
        </p:txBody>
      </p:sp>
      <p:sp>
        <p:nvSpPr>
          <p:cNvPr id="17" name="Text Placeholder 16">
            <a:extLst>
              <a:ext uri="{FF2B5EF4-FFF2-40B4-BE49-F238E27FC236}">
                <a16:creationId xmlns:a16="http://schemas.microsoft.com/office/drawing/2014/main" id="{993370B2-37D9-4630-7AE5-E33D105FC1CF}"/>
              </a:ext>
            </a:extLst>
          </p:cNvPr>
          <p:cNvSpPr>
            <a:spLocks noGrp="1"/>
          </p:cNvSpPr>
          <p:nvPr>
            <p:ph type="body" sz="quarter" idx="12"/>
          </p:nvPr>
        </p:nvSpPr>
        <p:spPr>
          <a:xfrm>
            <a:off x="434877" y="2892669"/>
            <a:ext cx="5659536" cy="3354144"/>
          </a:xfrm>
        </p:spPr>
        <p:txBody>
          <a:bodyPr>
            <a:normAutofit/>
          </a:bodyPr>
          <a:lstStyle>
            <a:lvl1pPr>
              <a:defRPr sz="1999"/>
            </a:lvl1pPr>
            <a:lvl2pPr>
              <a:defRPr sz="1799"/>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8" name="Text Placeholder 37">
            <a:extLst>
              <a:ext uri="{FF2B5EF4-FFF2-40B4-BE49-F238E27FC236}">
                <a16:creationId xmlns:a16="http://schemas.microsoft.com/office/drawing/2014/main" id="{72786070-F315-B944-44C7-99B698F8C7B0}"/>
              </a:ext>
            </a:extLst>
          </p:cNvPr>
          <p:cNvSpPr>
            <a:spLocks noGrp="1"/>
          </p:cNvSpPr>
          <p:nvPr>
            <p:ph type="body" sz="quarter" idx="20" hasCustomPrompt="1"/>
          </p:nvPr>
        </p:nvSpPr>
        <p:spPr>
          <a:xfrm>
            <a:off x="434877" y="1428750"/>
            <a:ext cx="5610337" cy="950196"/>
          </a:xfrm>
        </p:spPr>
        <p:txBody>
          <a:bodyPr>
            <a:noAutofit/>
          </a:bodyPr>
          <a:lstStyle>
            <a:lvl1pPr marL="0" indent="0">
              <a:buNone/>
              <a:defRPr sz="2399">
                <a:solidFill>
                  <a:schemeClr val="bg1"/>
                </a:solidFill>
              </a:defRPr>
            </a:lvl1pPr>
            <a:lvl2pPr>
              <a:defRPr sz="1799"/>
            </a:lvl2pPr>
            <a:lvl3pPr>
              <a:defRPr sz="1600"/>
            </a:lvl3pPr>
            <a:lvl4pPr>
              <a:defRPr sz="1400"/>
            </a:lvl4pPr>
            <a:lvl5pPr>
              <a:defRPr sz="1400"/>
            </a:lvl5pPr>
          </a:lstStyle>
          <a:p>
            <a:pPr lvl="0"/>
            <a:r>
              <a:rPr lang="en-US" err="1"/>
              <a:t>Subheader</a:t>
            </a:r>
            <a:endParaRPr lang="en-US"/>
          </a:p>
        </p:txBody>
      </p:sp>
      <p:sp>
        <p:nvSpPr>
          <p:cNvPr id="4" name="TextBox 3">
            <a:extLst>
              <a:ext uri="{FF2B5EF4-FFF2-40B4-BE49-F238E27FC236}">
                <a16:creationId xmlns:a16="http://schemas.microsoft.com/office/drawing/2014/main" id="{81AE0F84-D2E3-FD4C-2A16-A70BF4D8BAD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4FCBC649-9402-A176-5745-91F210236EFC}"/>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C875DEFA-6B1D-4604-303E-B31749CE634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049777236"/>
      </p:ext>
    </p:extLst>
  </p:cSld>
  <p:clrMapOvr>
    <a:overrideClrMapping bg1="lt1" tx1="dk1" bg2="lt2" tx2="dk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Content Text box">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5480210"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3" name="TextBox 2">
            <a:extLst>
              <a:ext uri="{FF2B5EF4-FFF2-40B4-BE49-F238E27FC236}">
                <a16:creationId xmlns:a16="http://schemas.microsoft.com/office/drawing/2014/main" id="{AE2F7EF4-D932-2186-ED01-C650F9BC9AA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199852AF-FA0B-0058-B884-91D482A79604}"/>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D875CEAE-D008-F590-C9EC-C2F86ABC8E5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3137371909"/>
      </p:ext>
    </p:extLst>
  </p:cSld>
  <p:clrMapOvr>
    <a:overrideClrMapping bg1="lt1" tx1="dk1" bg2="lt2" tx2="dk2" accent1="accent1" accent2="accent2" accent3="accent3" accent4="accent4" accent5="accent5" accent6="accent6" hlink="hlink" folHlink="folHlink"/>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137920"/>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1040093" y="1628488"/>
            <a:ext cx="5480210"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sp>
        <p:nvSpPr>
          <p:cNvPr id="4" name="Picture Placeholder 3">
            <a:extLst>
              <a:ext uri="{FF2B5EF4-FFF2-40B4-BE49-F238E27FC236}">
                <a16:creationId xmlns:a16="http://schemas.microsoft.com/office/drawing/2014/main" id="{FD5A7536-4C85-E718-4ED8-9B9524D4916B}"/>
              </a:ext>
            </a:extLst>
          </p:cNvPr>
          <p:cNvSpPr>
            <a:spLocks noGrp="1"/>
          </p:cNvSpPr>
          <p:nvPr>
            <p:ph type="pic" sz="quarter" idx="11"/>
          </p:nvPr>
        </p:nvSpPr>
        <p:spPr>
          <a:xfrm>
            <a:off x="317396" y="1628488"/>
            <a:ext cx="641183" cy="639762"/>
          </a:xfrm>
          <a:solidFill>
            <a:schemeClr val="bg2"/>
          </a:solidFill>
        </p:spPr>
        <p:txBody>
          <a:bodyPr>
            <a:normAutofit/>
          </a:bodyPr>
          <a:lstStyle>
            <a:lvl1pPr marL="0" indent="0">
              <a:buNone/>
              <a:defRPr sz="600"/>
            </a:lvl1pPr>
          </a:lstStyle>
          <a:p>
            <a:endParaRPr lang="en-US"/>
          </a:p>
        </p:txBody>
      </p:sp>
      <p:sp>
        <p:nvSpPr>
          <p:cNvPr id="5" name="Picture Placeholder 3">
            <a:extLst>
              <a:ext uri="{FF2B5EF4-FFF2-40B4-BE49-F238E27FC236}">
                <a16:creationId xmlns:a16="http://schemas.microsoft.com/office/drawing/2014/main" id="{BD336317-5E47-7491-EBC0-2DCC6D6A87E1}"/>
              </a:ext>
            </a:extLst>
          </p:cNvPr>
          <p:cNvSpPr>
            <a:spLocks noGrp="1"/>
          </p:cNvSpPr>
          <p:nvPr>
            <p:ph type="pic" sz="quarter" idx="12"/>
          </p:nvPr>
        </p:nvSpPr>
        <p:spPr>
          <a:xfrm>
            <a:off x="317396" y="2463684"/>
            <a:ext cx="641183" cy="639762"/>
          </a:xfrm>
          <a:solidFill>
            <a:schemeClr val="bg2"/>
          </a:solidFill>
        </p:spPr>
        <p:txBody>
          <a:bodyPr>
            <a:normAutofit/>
          </a:bodyPr>
          <a:lstStyle>
            <a:lvl1pPr marL="0" indent="0">
              <a:buNone/>
              <a:defRPr sz="600"/>
            </a:lvl1pPr>
          </a:lstStyle>
          <a:p>
            <a:endParaRPr lang="en-US"/>
          </a:p>
        </p:txBody>
      </p:sp>
      <p:sp>
        <p:nvSpPr>
          <p:cNvPr id="8" name="Picture Placeholder 3">
            <a:extLst>
              <a:ext uri="{FF2B5EF4-FFF2-40B4-BE49-F238E27FC236}">
                <a16:creationId xmlns:a16="http://schemas.microsoft.com/office/drawing/2014/main" id="{5C228B34-829A-2C42-3920-A8F622E76DDB}"/>
              </a:ext>
            </a:extLst>
          </p:cNvPr>
          <p:cNvSpPr>
            <a:spLocks noGrp="1"/>
          </p:cNvSpPr>
          <p:nvPr>
            <p:ph type="pic" sz="quarter" idx="13"/>
          </p:nvPr>
        </p:nvSpPr>
        <p:spPr>
          <a:xfrm>
            <a:off x="312372" y="4959890"/>
            <a:ext cx="641183" cy="639762"/>
          </a:xfrm>
          <a:solidFill>
            <a:schemeClr val="bg2"/>
          </a:solidFill>
        </p:spPr>
        <p:txBody>
          <a:bodyPr>
            <a:normAutofit/>
          </a:bodyPr>
          <a:lstStyle>
            <a:lvl1pPr marL="0" indent="0">
              <a:buNone/>
              <a:defRPr sz="600"/>
            </a:lvl1pPr>
          </a:lstStyle>
          <a:p>
            <a:endParaRPr lang="en-US"/>
          </a:p>
        </p:txBody>
      </p:sp>
      <p:sp>
        <p:nvSpPr>
          <p:cNvPr id="9" name="Picture Placeholder 3">
            <a:extLst>
              <a:ext uri="{FF2B5EF4-FFF2-40B4-BE49-F238E27FC236}">
                <a16:creationId xmlns:a16="http://schemas.microsoft.com/office/drawing/2014/main" id="{270A6CF3-F2FD-1DCE-5B3D-050D6B9AA523}"/>
              </a:ext>
            </a:extLst>
          </p:cNvPr>
          <p:cNvSpPr>
            <a:spLocks noGrp="1"/>
          </p:cNvSpPr>
          <p:nvPr>
            <p:ph type="pic" sz="quarter" idx="14"/>
          </p:nvPr>
        </p:nvSpPr>
        <p:spPr>
          <a:xfrm>
            <a:off x="317396" y="3298880"/>
            <a:ext cx="641183" cy="639762"/>
          </a:xfrm>
          <a:solidFill>
            <a:schemeClr val="bg2"/>
          </a:solidFill>
        </p:spPr>
        <p:txBody>
          <a:bodyPr>
            <a:normAutofit/>
          </a:bodyPr>
          <a:lstStyle>
            <a:lvl1pPr marL="0" indent="0">
              <a:buNone/>
              <a:defRPr sz="600"/>
            </a:lvl1pPr>
          </a:lstStyle>
          <a:p>
            <a:endParaRPr lang="en-US"/>
          </a:p>
        </p:txBody>
      </p:sp>
      <p:sp>
        <p:nvSpPr>
          <p:cNvPr id="10" name="Picture Placeholder 3">
            <a:extLst>
              <a:ext uri="{FF2B5EF4-FFF2-40B4-BE49-F238E27FC236}">
                <a16:creationId xmlns:a16="http://schemas.microsoft.com/office/drawing/2014/main" id="{2120A51C-576D-611C-0F8F-806AC9519AD5}"/>
              </a:ext>
            </a:extLst>
          </p:cNvPr>
          <p:cNvSpPr>
            <a:spLocks noGrp="1"/>
          </p:cNvSpPr>
          <p:nvPr>
            <p:ph type="pic" sz="quarter" idx="15"/>
          </p:nvPr>
        </p:nvSpPr>
        <p:spPr>
          <a:xfrm>
            <a:off x="312372" y="4130072"/>
            <a:ext cx="641183" cy="639762"/>
          </a:xfrm>
          <a:solidFill>
            <a:schemeClr val="bg2"/>
          </a:solidFill>
        </p:spPr>
        <p:txBody>
          <a:bodyPr>
            <a:normAutofit/>
          </a:bodyPr>
          <a:lstStyle>
            <a:lvl1pPr marL="0" indent="0">
              <a:buNone/>
              <a:defRPr sz="600"/>
            </a:lvl1pPr>
          </a:lstStyle>
          <a:p>
            <a:endParaRPr lang="en-US"/>
          </a:p>
        </p:txBody>
      </p:sp>
      <p:sp>
        <p:nvSpPr>
          <p:cNvPr id="3" name="TextBox 2">
            <a:extLst>
              <a:ext uri="{FF2B5EF4-FFF2-40B4-BE49-F238E27FC236}">
                <a16:creationId xmlns:a16="http://schemas.microsoft.com/office/drawing/2014/main" id="{2AACCCB6-F188-D9C7-AF01-340FC14B9CE2}"/>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1" name="TextBox 10">
            <a:extLst>
              <a:ext uri="{FF2B5EF4-FFF2-40B4-BE49-F238E27FC236}">
                <a16:creationId xmlns:a16="http://schemas.microsoft.com/office/drawing/2014/main" id="{582BA0B2-0EEA-2D2A-EDB1-826214E5C91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2" name="TextBox 11">
            <a:extLst>
              <a:ext uri="{FF2B5EF4-FFF2-40B4-BE49-F238E27FC236}">
                <a16:creationId xmlns:a16="http://schemas.microsoft.com/office/drawing/2014/main" id="{DAC0AD08-9E69-F498-3C15-6B7E15EDD4CB}"/>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3804373036"/>
      </p:ext>
    </p:extLst>
  </p:cSld>
  <p:clrMapOvr>
    <a:overrideClrMapping bg1="lt1" tx1="dk1" bg2="lt2" tx2="dk2" accent1="accent1" accent2="accent2" accent3="accent3" accent4="accent4" accent5="accent5" accent6="accent6" hlink="hlink" folHlink="folHlink"/>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Multi photo text">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10881296"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10" name="Text Placeholder 9">
            <a:extLst>
              <a:ext uri="{FF2B5EF4-FFF2-40B4-BE49-F238E27FC236}">
                <a16:creationId xmlns:a16="http://schemas.microsoft.com/office/drawing/2014/main" id="{03156277-8617-2872-9D87-D7CCBA2583C1}"/>
              </a:ext>
            </a:extLst>
          </p:cNvPr>
          <p:cNvSpPr>
            <a:spLocks noGrp="1"/>
          </p:cNvSpPr>
          <p:nvPr>
            <p:ph type="body" sz="quarter" idx="13" hasCustomPrompt="1"/>
          </p:nvPr>
        </p:nvSpPr>
        <p:spPr>
          <a:xfrm>
            <a:off x="411849" y="4063216"/>
            <a:ext cx="3520158" cy="1779273"/>
          </a:xfrm>
        </p:spPr>
        <p:txBody>
          <a:bodyPr/>
          <a:lstStyle>
            <a:lvl1pPr marL="0" indent="0">
              <a:buNone/>
              <a:defRPr/>
            </a:lvl1pPr>
          </a:lstStyle>
          <a:p>
            <a:pPr lvl="0"/>
            <a:r>
              <a:rPr lang="en-US"/>
              <a:t>Textbox</a:t>
            </a:r>
          </a:p>
        </p:txBody>
      </p:sp>
      <p:sp>
        <p:nvSpPr>
          <p:cNvPr id="17" name="Picture Placeholder 16">
            <a:extLst>
              <a:ext uri="{FF2B5EF4-FFF2-40B4-BE49-F238E27FC236}">
                <a16:creationId xmlns:a16="http://schemas.microsoft.com/office/drawing/2014/main" id="{AF7B44D7-948B-F78B-10CA-29FFB3F8789E}"/>
              </a:ext>
            </a:extLst>
          </p:cNvPr>
          <p:cNvSpPr>
            <a:spLocks noGrp="1"/>
          </p:cNvSpPr>
          <p:nvPr>
            <p:ph type="pic" sz="quarter" idx="16"/>
          </p:nvPr>
        </p:nvSpPr>
        <p:spPr>
          <a:xfrm>
            <a:off x="411849" y="1634953"/>
            <a:ext cx="3520158" cy="2132013"/>
          </a:xfrm>
          <a:solidFill>
            <a:schemeClr val="bg2"/>
          </a:solidFill>
        </p:spPr>
        <p:txBody>
          <a:bodyPr/>
          <a:lstStyle>
            <a:lvl1pPr marL="0" indent="0">
              <a:buNone/>
              <a:defRPr/>
            </a:lvl1pPr>
          </a:lstStyle>
          <a:p>
            <a:endParaRPr lang="en-US"/>
          </a:p>
        </p:txBody>
      </p:sp>
      <p:sp>
        <p:nvSpPr>
          <p:cNvPr id="18" name="Picture Placeholder 16">
            <a:extLst>
              <a:ext uri="{FF2B5EF4-FFF2-40B4-BE49-F238E27FC236}">
                <a16:creationId xmlns:a16="http://schemas.microsoft.com/office/drawing/2014/main" id="{2D5B270D-473D-744E-3381-253220B929B4}"/>
              </a:ext>
            </a:extLst>
          </p:cNvPr>
          <p:cNvSpPr>
            <a:spLocks noGrp="1"/>
          </p:cNvSpPr>
          <p:nvPr>
            <p:ph type="pic" sz="quarter" idx="17"/>
          </p:nvPr>
        </p:nvSpPr>
        <p:spPr>
          <a:xfrm>
            <a:off x="4334334" y="1628489"/>
            <a:ext cx="3520158" cy="2132013"/>
          </a:xfrm>
          <a:solidFill>
            <a:schemeClr val="bg2"/>
          </a:solidFill>
        </p:spPr>
        <p:txBody>
          <a:bodyPr/>
          <a:lstStyle>
            <a:lvl1pPr marL="0" indent="0">
              <a:buNone/>
              <a:defRPr/>
            </a:lvl1pPr>
          </a:lstStyle>
          <a:p>
            <a:endParaRPr lang="en-US"/>
          </a:p>
        </p:txBody>
      </p:sp>
      <p:sp>
        <p:nvSpPr>
          <p:cNvPr id="19" name="Picture Placeholder 16">
            <a:extLst>
              <a:ext uri="{FF2B5EF4-FFF2-40B4-BE49-F238E27FC236}">
                <a16:creationId xmlns:a16="http://schemas.microsoft.com/office/drawing/2014/main" id="{6E250E60-8749-DF15-07B9-3F9415A599F4}"/>
              </a:ext>
            </a:extLst>
          </p:cNvPr>
          <p:cNvSpPr>
            <a:spLocks noGrp="1"/>
          </p:cNvSpPr>
          <p:nvPr>
            <p:ph type="pic" sz="quarter" idx="18"/>
          </p:nvPr>
        </p:nvSpPr>
        <p:spPr>
          <a:xfrm>
            <a:off x="8256818" y="1634953"/>
            <a:ext cx="3520158" cy="2132013"/>
          </a:xfrm>
          <a:solidFill>
            <a:schemeClr val="bg2"/>
          </a:solidFill>
        </p:spPr>
        <p:txBody>
          <a:bodyPr/>
          <a:lstStyle>
            <a:lvl1pPr marL="0" indent="0">
              <a:buNone/>
              <a:defRPr/>
            </a:lvl1pPr>
          </a:lstStyle>
          <a:p>
            <a:endParaRPr lang="en-US"/>
          </a:p>
        </p:txBody>
      </p:sp>
      <p:sp>
        <p:nvSpPr>
          <p:cNvPr id="21" name="Text Placeholder 9">
            <a:extLst>
              <a:ext uri="{FF2B5EF4-FFF2-40B4-BE49-F238E27FC236}">
                <a16:creationId xmlns:a16="http://schemas.microsoft.com/office/drawing/2014/main" id="{B039E04E-5CB8-DA29-DF48-EFDB5ADEAB4B}"/>
              </a:ext>
            </a:extLst>
          </p:cNvPr>
          <p:cNvSpPr>
            <a:spLocks noGrp="1"/>
          </p:cNvSpPr>
          <p:nvPr>
            <p:ph type="body" sz="quarter" idx="19" hasCustomPrompt="1"/>
          </p:nvPr>
        </p:nvSpPr>
        <p:spPr>
          <a:xfrm>
            <a:off x="4334333" y="4045085"/>
            <a:ext cx="3520158" cy="1779273"/>
          </a:xfrm>
        </p:spPr>
        <p:txBody>
          <a:bodyPr/>
          <a:lstStyle>
            <a:lvl1pPr marL="0" indent="0">
              <a:buNone/>
              <a:defRPr/>
            </a:lvl1pPr>
          </a:lstStyle>
          <a:p>
            <a:pPr lvl="0"/>
            <a:r>
              <a:rPr lang="en-US"/>
              <a:t>Textbox</a:t>
            </a:r>
          </a:p>
        </p:txBody>
      </p:sp>
      <p:sp>
        <p:nvSpPr>
          <p:cNvPr id="22" name="Text Placeholder 9">
            <a:extLst>
              <a:ext uri="{FF2B5EF4-FFF2-40B4-BE49-F238E27FC236}">
                <a16:creationId xmlns:a16="http://schemas.microsoft.com/office/drawing/2014/main" id="{92AF350C-81DD-41B1-4D80-4B17C08F69EE}"/>
              </a:ext>
            </a:extLst>
          </p:cNvPr>
          <p:cNvSpPr>
            <a:spLocks noGrp="1"/>
          </p:cNvSpPr>
          <p:nvPr>
            <p:ph type="body" sz="quarter" idx="20" hasCustomPrompt="1"/>
          </p:nvPr>
        </p:nvSpPr>
        <p:spPr>
          <a:xfrm>
            <a:off x="8256818" y="4057421"/>
            <a:ext cx="3520158" cy="1779273"/>
          </a:xfrm>
        </p:spPr>
        <p:txBody>
          <a:bodyPr/>
          <a:lstStyle>
            <a:lvl1pPr marL="0" indent="0">
              <a:buNone/>
              <a:defRPr/>
            </a:lvl1pPr>
          </a:lstStyle>
          <a:p>
            <a:pPr lvl="0"/>
            <a:r>
              <a:rPr lang="en-US"/>
              <a:t>Textbox</a:t>
            </a:r>
          </a:p>
        </p:txBody>
      </p:sp>
      <p:sp>
        <p:nvSpPr>
          <p:cNvPr id="3" name="TextBox 2">
            <a:extLst>
              <a:ext uri="{FF2B5EF4-FFF2-40B4-BE49-F238E27FC236}">
                <a16:creationId xmlns:a16="http://schemas.microsoft.com/office/drawing/2014/main" id="{36F4E422-B3E4-4CF4-6FB2-C5EBF125DE02}"/>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AADD686C-CEC8-F18A-4EF0-6A31275A824A}"/>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72A13694-D718-9253-FFFF-1D9A53790789}"/>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860114878"/>
      </p:ext>
    </p:extLst>
  </p:cSld>
  <p:clrMapOvr>
    <a:overrideClrMapping bg1="lt1" tx1="dk1" bg2="lt2" tx2="dk2" accent1="accent1" accent2="accent2" accent3="accent3" accent4="accent4" accent5="accent5" accent6="accent6" hlink="hlink" folHlink="folHlink"/>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Content Divided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733C43F-F2A6-866B-E8C9-7EE232EE8EE0}"/>
              </a:ext>
            </a:extLst>
          </p:cNvPr>
          <p:cNvSpPr/>
          <p:nvPr userDrawn="1"/>
        </p:nvSpPr>
        <p:spPr>
          <a:xfrm>
            <a:off x="0" y="0"/>
            <a:ext cx="12188825" cy="1343608"/>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7341280" cy="728355"/>
          </a:xfrm>
        </p:spPr>
        <p:txBody>
          <a:bodyPr anchor="b">
            <a:normAutofit/>
          </a:bodyPr>
          <a:lstStyle>
            <a:lvl1pPr algn="l">
              <a:defRPr sz="4399">
                <a:solidFill>
                  <a:schemeClr val="bg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10937603"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cxnSp>
        <p:nvCxnSpPr>
          <p:cNvPr id="4" name="Straight Connector 3">
            <a:extLst>
              <a:ext uri="{FF2B5EF4-FFF2-40B4-BE49-F238E27FC236}">
                <a16:creationId xmlns:a16="http://schemas.microsoft.com/office/drawing/2014/main" id="{256B4271-CCBB-DFE0-91ED-707735159188}"/>
              </a:ext>
            </a:extLst>
          </p:cNvPr>
          <p:cNvCxnSpPr>
            <a:cxnSpLocks/>
          </p:cNvCxnSpPr>
          <p:nvPr userDrawn="1"/>
        </p:nvCxnSpPr>
        <p:spPr>
          <a:xfrm>
            <a:off x="9393480" y="1"/>
            <a:ext cx="0" cy="13762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2920CD6-BD4B-8D96-7361-683AC13E4AA7}"/>
              </a:ext>
            </a:extLst>
          </p:cNvPr>
          <p:cNvSpPr>
            <a:spLocks noGrp="1"/>
          </p:cNvSpPr>
          <p:nvPr>
            <p:ph type="body" sz="quarter" idx="11" hasCustomPrompt="1"/>
          </p:nvPr>
        </p:nvSpPr>
        <p:spPr>
          <a:xfrm>
            <a:off x="9565372" y="242889"/>
            <a:ext cx="2417132" cy="871537"/>
          </a:xfrm>
        </p:spPr>
        <p:txBody>
          <a:bodyPr>
            <a:normAutofit/>
          </a:bodyPr>
          <a:lstStyle>
            <a:lvl1pPr marL="0" indent="0">
              <a:buNone/>
              <a:defRPr sz="1600">
                <a:solidFill>
                  <a:schemeClr val="bg1"/>
                </a:solidFill>
              </a:defRPr>
            </a:lvl1pPr>
          </a:lstStyle>
          <a:p>
            <a:pPr lvl="0"/>
            <a:r>
              <a:rPr lang="en-US"/>
              <a:t>Text box</a:t>
            </a:r>
          </a:p>
        </p:txBody>
      </p:sp>
      <p:sp>
        <p:nvSpPr>
          <p:cNvPr id="3" name="TextBox 2">
            <a:extLst>
              <a:ext uri="{FF2B5EF4-FFF2-40B4-BE49-F238E27FC236}">
                <a16:creationId xmlns:a16="http://schemas.microsoft.com/office/drawing/2014/main" id="{1E89C1E8-9AB2-46D9-891F-DBF15BE180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EBC85335-B91B-6873-53AE-F09AC2584BE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10" name="TextBox 9">
            <a:extLst>
              <a:ext uri="{FF2B5EF4-FFF2-40B4-BE49-F238E27FC236}">
                <a16:creationId xmlns:a16="http://schemas.microsoft.com/office/drawing/2014/main" id="{34342A83-55DB-ADAF-BE31-18429E6497D7}"/>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794967403"/>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1_Content Divided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391784" y="284881"/>
            <a:ext cx="7341280" cy="728355"/>
          </a:xfrm>
        </p:spPr>
        <p:txBody>
          <a:bodyPr anchor="b">
            <a:normAutofit/>
          </a:bodyPr>
          <a:lstStyle>
            <a:lvl1pPr algn="l">
              <a:defRPr sz="4399">
                <a:solidFill>
                  <a:schemeClr val="tx1"/>
                </a:solidFill>
              </a:defRPr>
            </a:lvl1pPr>
          </a:lstStyle>
          <a:p>
            <a:r>
              <a:rPr lang="en-US"/>
              <a:t>Title</a:t>
            </a:r>
          </a:p>
        </p:txBody>
      </p:sp>
      <p:pic>
        <p:nvPicPr>
          <p:cNvPr id="6" name="Picture 5" descr="Shape&#10;&#10;Description automatically generated with medium confidence">
            <a:extLst>
              <a:ext uri="{FF2B5EF4-FFF2-40B4-BE49-F238E27FC236}">
                <a16:creationId xmlns:a16="http://schemas.microsoft.com/office/drawing/2014/main" id="{98401BAF-64A9-2C1D-DE1C-DD8B487D21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1" name="Content Placeholder 30">
            <a:extLst>
              <a:ext uri="{FF2B5EF4-FFF2-40B4-BE49-F238E27FC236}">
                <a16:creationId xmlns:a16="http://schemas.microsoft.com/office/drawing/2014/main" id="{92C12E4F-4CA2-485A-8837-0687A02209B4}"/>
              </a:ext>
            </a:extLst>
          </p:cNvPr>
          <p:cNvSpPr>
            <a:spLocks noGrp="1"/>
          </p:cNvSpPr>
          <p:nvPr>
            <p:ph sz="quarter" idx="10" hasCustomPrompt="1"/>
          </p:nvPr>
        </p:nvSpPr>
        <p:spPr>
          <a:xfrm>
            <a:off x="457081" y="1628775"/>
            <a:ext cx="10937603" cy="4427538"/>
          </a:xfrm>
        </p:spPr>
        <p:txBody>
          <a:bodyPr>
            <a:normAutofit/>
          </a:bodyPr>
          <a:lstStyle>
            <a:lvl1pPr marL="0" indent="0">
              <a:buNone/>
              <a:defRPr sz="16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Textbox</a:t>
            </a:r>
          </a:p>
        </p:txBody>
      </p:sp>
      <p:cxnSp>
        <p:nvCxnSpPr>
          <p:cNvPr id="4" name="Straight Connector 3">
            <a:extLst>
              <a:ext uri="{FF2B5EF4-FFF2-40B4-BE49-F238E27FC236}">
                <a16:creationId xmlns:a16="http://schemas.microsoft.com/office/drawing/2014/main" id="{256B4271-CCBB-DFE0-91ED-707735159188}"/>
              </a:ext>
            </a:extLst>
          </p:cNvPr>
          <p:cNvCxnSpPr>
            <a:cxnSpLocks/>
          </p:cNvCxnSpPr>
          <p:nvPr userDrawn="1"/>
        </p:nvCxnSpPr>
        <p:spPr>
          <a:xfrm>
            <a:off x="9393480" y="1"/>
            <a:ext cx="0" cy="13762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42920CD6-BD4B-8D96-7361-683AC13E4AA7}"/>
              </a:ext>
            </a:extLst>
          </p:cNvPr>
          <p:cNvSpPr>
            <a:spLocks noGrp="1"/>
          </p:cNvSpPr>
          <p:nvPr>
            <p:ph type="body" sz="quarter" idx="11" hasCustomPrompt="1"/>
          </p:nvPr>
        </p:nvSpPr>
        <p:spPr>
          <a:xfrm>
            <a:off x="9565372" y="242889"/>
            <a:ext cx="2417132" cy="871537"/>
          </a:xfrm>
        </p:spPr>
        <p:txBody>
          <a:bodyPr>
            <a:normAutofit/>
          </a:bodyPr>
          <a:lstStyle>
            <a:lvl1pPr marL="0" indent="0">
              <a:buNone/>
              <a:defRPr sz="1600">
                <a:solidFill>
                  <a:schemeClr val="tx1"/>
                </a:solidFill>
              </a:defRPr>
            </a:lvl1pPr>
          </a:lstStyle>
          <a:p>
            <a:pPr lvl="0"/>
            <a:r>
              <a:rPr lang="en-US"/>
              <a:t>Text box</a:t>
            </a:r>
          </a:p>
        </p:txBody>
      </p:sp>
      <p:sp>
        <p:nvSpPr>
          <p:cNvPr id="3" name="TextBox 2">
            <a:extLst>
              <a:ext uri="{FF2B5EF4-FFF2-40B4-BE49-F238E27FC236}">
                <a16:creationId xmlns:a16="http://schemas.microsoft.com/office/drawing/2014/main" id="{1E89C1E8-9AB2-46D9-891F-DBF15BE180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5" name="TextBox 4">
            <a:extLst>
              <a:ext uri="{FF2B5EF4-FFF2-40B4-BE49-F238E27FC236}">
                <a16:creationId xmlns:a16="http://schemas.microsoft.com/office/drawing/2014/main" id="{EBC85335-B91B-6873-53AE-F09AC2584BE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7" name="TextBox 6">
            <a:extLst>
              <a:ext uri="{FF2B5EF4-FFF2-40B4-BE49-F238E27FC236}">
                <a16:creationId xmlns:a16="http://schemas.microsoft.com/office/drawing/2014/main" id="{D6C69BC8-B951-9E29-C6C0-7707DB71CC8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2835862010"/>
      </p:ext>
    </p:extLst>
  </p:cSld>
  <p:clrMapOvr>
    <a:overrideClrMapping bg1="lt1" tx1="dk1" bg2="lt2" tx2="dk2" accent1="accent1" accent2="accent2" accent3="accent3" accent4="accent4" accent5="accent5" accent6="accent6" hlink="hlink" folHlink="folHlink"/>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One line section divi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8F4A942-DBAA-C817-ABAC-D52EB49308FB}"/>
              </a:ext>
            </a:extLst>
          </p:cNvPr>
          <p:cNvSpPr>
            <a:spLocks noGrp="1"/>
          </p:cNvSpPr>
          <p:nvPr>
            <p:ph type="pic" sz="quarter" idx="12"/>
          </p:nvPr>
        </p:nvSpPr>
        <p:spPr>
          <a:xfrm>
            <a:off x="0" y="0"/>
            <a:ext cx="12173141" cy="6858000"/>
          </a:xfrm>
        </p:spPr>
        <p:txBody>
          <a:bodyPr>
            <a:normAutofit/>
          </a:bodyPr>
          <a:lstStyle>
            <a:lvl1pPr marL="0" indent="0">
              <a:buNone/>
              <a:defRPr sz="1600">
                <a:solidFill>
                  <a:schemeClr val="bg1"/>
                </a:solidFill>
              </a:defRPr>
            </a:lvl1pPr>
          </a:lstStyle>
          <a:p>
            <a:endParaRPr lang="en-US"/>
          </a:p>
          <a:p>
            <a:endParaRPr lang="en-US"/>
          </a:p>
        </p:txBody>
      </p:sp>
      <p:sp>
        <p:nvSpPr>
          <p:cNvPr id="20" name="Rectangle 19">
            <a:extLst>
              <a:ext uri="{FF2B5EF4-FFF2-40B4-BE49-F238E27FC236}">
                <a16:creationId xmlns:a16="http://schemas.microsoft.com/office/drawing/2014/main" id="{33F62DBF-8AB8-2747-FA80-322B2D1F948F}"/>
              </a:ext>
            </a:extLst>
          </p:cNvPr>
          <p:cNvSpPr/>
          <p:nvPr userDrawn="1"/>
        </p:nvSpPr>
        <p:spPr>
          <a:xfrm>
            <a:off x="0" y="1380392"/>
            <a:ext cx="12188825" cy="5477608"/>
          </a:xfrm>
          <a:prstGeom prst="rect">
            <a:avLst/>
          </a:prstGeom>
          <a:gradFill>
            <a:gsLst>
              <a:gs pos="0">
                <a:schemeClr val="accent1">
                  <a:lumMod val="5000"/>
                  <a:lumOff val="95000"/>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86B8A3BC-BBF9-2DF4-1B60-61E025C35355}"/>
              </a:ext>
            </a:extLst>
          </p:cNvPr>
          <p:cNvSpPr>
            <a:spLocks noGrp="1"/>
          </p:cNvSpPr>
          <p:nvPr>
            <p:ph type="ctrTitle" hasCustomPrompt="1"/>
          </p:nvPr>
        </p:nvSpPr>
        <p:spPr>
          <a:xfrm>
            <a:off x="421232" y="3323492"/>
            <a:ext cx="10258640" cy="1707763"/>
          </a:xfrm>
        </p:spPr>
        <p:txBody>
          <a:bodyPr anchor="b">
            <a:normAutofit/>
          </a:bodyPr>
          <a:lstStyle>
            <a:lvl1pPr algn="l">
              <a:defRPr sz="7998">
                <a:solidFill>
                  <a:schemeClr val="bg1"/>
                </a:solidFill>
              </a:defRPr>
            </a:lvl1pPr>
          </a:lstStyle>
          <a:p>
            <a:r>
              <a:rPr lang="en-US"/>
              <a:t>One line section divider</a:t>
            </a:r>
          </a:p>
        </p:txBody>
      </p:sp>
      <p:sp>
        <p:nvSpPr>
          <p:cNvPr id="3" name="Subtitle 2">
            <a:extLst>
              <a:ext uri="{FF2B5EF4-FFF2-40B4-BE49-F238E27FC236}">
                <a16:creationId xmlns:a16="http://schemas.microsoft.com/office/drawing/2014/main" id="{B0B77BC2-45D1-AA89-F21A-7DF66812CE43}"/>
              </a:ext>
            </a:extLst>
          </p:cNvPr>
          <p:cNvSpPr>
            <a:spLocks noGrp="1"/>
          </p:cNvSpPr>
          <p:nvPr>
            <p:ph type="subTitle" idx="1" hasCustomPrompt="1"/>
          </p:nvPr>
        </p:nvSpPr>
        <p:spPr>
          <a:xfrm>
            <a:off x="421231" y="5391514"/>
            <a:ext cx="9141619" cy="494833"/>
          </a:xfrm>
        </p:spPr>
        <p:txBody>
          <a:bodyPr/>
          <a:lstStyle>
            <a:lvl1pPr marL="0" indent="0" algn="l">
              <a:buNone/>
              <a:defRPr sz="2399">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Short title, quote, or sentence</a:t>
            </a:r>
          </a:p>
        </p:txBody>
      </p:sp>
      <p:cxnSp>
        <p:nvCxnSpPr>
          <p:cNvPr id="8" name="Straight Connector 7">
            <a:extLst>
              <a:ext uri="{FF2B5EF4-FFF2-40B4-BE49-F238E27FC236}">
                <a16:creationId xmlns:a16="http://schemas.microsoft.com/office/drawing/2014/main" id="{460B73A3-FA7E-1A26-64CA-49C8BF4D65A2}"/>
              </a:ext>
            </a:extLst>
          </p:cNvPr>
          <p:cNvCxnSpPr>
            <a:cxnSpLocks/>
          </p:cNvCxnSpPr>
          <p:nvPr userDrawn="1"/>
        </p:nvCxnSpPr>
        <p:spPr>
          <a:xfrm>
            <a:off x="0" y="5031255"/>
            <a:ext cx="121888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16EAA8-579B-5585-6574-57A2D28CDB16}"/>
              </a:ext>
            </a:extLst>
          </p:cNvPr>
          <p:cNvCxnSpPr>
            <a:cxnSpLocks/>
          </p:cNvCxnSpPr>
          <p:nvPr userDrawn="1"/>
        </p:nvCxnSpPr>
        <p:spPr>
          <a:xfrm>
            <a:off x="0" y="6207958"/>
            <a:ext cx="1218882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descr="A picture containing text, businesscard, vector graphics&#10;&#10;Description automatically generated">
            <a:extLst>
              <a:ext uri="{FF2B5EF4-FFF2-40B4-BE49-F238E27FC236}">
                <a16:creationId xmlns:a16="http://schemas.microsoft.com/office/drawing/2014/main" id="{025C6F5C-215C-C29C-064E-87F1F33D5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6588" y="3991474"/>
            <a:ext cx="1420401" cy="779481"/>
          </a:xfrm>
          <a:prstGeom prst="rect">
            <a:avLst/>
          </a:prstGeom>
        </p:spPr>
      </p:pic>
      <p:sp>
        <p:nvSpPr>
          <p:cNvPr id="21" name="TextBox 20">
            <a:extLst>
              <a:ext uri="{FF2B5EF4-FFF2-40B4-BE49-F238E27FC236}">
                <a16:creationId xmlns:a16="http://schemas.microsoft.com/office/drawing/2014/main" id="{96BEDBF4-AA78-4BE2-BBDC-61750BE12627}"/>
              </a:ext>
            </a:extLst>
          </p:cNvPr>
          <p:cNvSpPr txBox="1"/>
          <p:nvPr userDrawn="1"/>
        </p:nvSpPr>
        <p:spPr>
          <a:xfrm>
            <a:off x="421232" y="6396336"/>
            <a:ext cx="11010187" cy="46166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1200">
                <a:solidFill>
                  <a:schemeClr val="bg1"/>
                </a:solidFill>
                <a:latin typeface="Forma DJR Micro" panose="00000000000000090000" pitchFamily="2" charset="0"/>
              </a:rPr>
              <a:t>HP Confidential. For use by HP or Partner with Customers under HP CDA only.</a:t>
            </a:r>
          </a:p>
          <a:p>
            <a:endParaRPr lang="en-US" sz="1200">
              <a:latin typeface="Forma DJR Micro" panose="00000000000000090000" pitchFamily="2" charset="0"/>
            </a:endParaRPr>
          </a:p>
        </p:txBody>
      </p:sp>
    </p:spTree>
    <p:extLst>
      <p:ext uri="{BB962C8B-B14F-4D97-AF65-F5344CB8AC3E}">
        <p14:creationId xmlns:p14="http://schemas.microsoft.com/office/powerpoint/2010/main" val="17323378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Index Table of Content">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7033CCB-0E85-A21B-EB1A-EB86FF8AFFBB}"/>
              </a:ext>
            </a:extLst>
          </p:cNvPr>
          <p:cNvSpPr>
            <a:spLocks noGrp="1"/>
          </p:cNvSpPr>
          <p:nvPr>
            <p:ph type="pic" sz="quarter" idx="11"/>
          </p:nvPr>
        </p:nvSpPr>
        <p:spPr>
          <a:xfrm>
            <a:off x="6661003" y="0"/>
            <a:ext cx="5527822" cy="6858000"/>
          </a:xfrm>
          <a:solidFill>
            <a:schemeClr val="bg2"/>
          </a:solidFill>
        </p:spPr>
        <p:txBody>
          <a:bodyPr/>
          <a:lstStyle/>
          <a:p>
            <a:endParaRPr lang="en-US"/>
          </a:p>
        </p:txBody>
      </p:sp>
      <p:sp>
        <p:nvSpPr>
          <p:cNvPr id="7" name="Rectangle 6">
            <a:extLst>
              <a:ext uri="{FF2B5EF4-FFF2-40B4-BE49-F238E27FC236}">
                <a16:creationId xmlns:a16="http://schemas.microsoft.com/office/drawing/2014/main" id="{9733C43F-F2A6-866B-E8C9-7EE232EE8EE0}"/>
              </a:ext>
            </a:extLst>
          </p:cNvPr>
          <p:cNvSpPr>
            <a:spLocks/>
          </p:cNvSpPr>
          <p:nvPr userDrawn="1"/>
        </p:nvSpPr>
        <p:spPr>
          <a:xfrm>
            <a:off x="0" y="-1"/>
            <a:ext cx="6661003" cy="1371601"/>
          </a:xfrm>
          <a:prstGeom prst="rect">
            <a:avLst/>
          </a:prstGeom>
          <a:solidFill>
            <a:srgbClr val="21224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799">
              <a:solidFill>
                <a:schemeClr val="bg1"/>
              </a:solidFill>
            </a:endParaRPr>
          </a:p>
        </p:txBody>
      </p:sp>
      <p:sp>
        <p:nvSpPr>
          <p:cNvPr id="2" name="Title 1">
            <a:extLst>
              <a:ext uri="{FF2B5EF4-FFF2-40B4-BE49-F238E27FC236}">
                <a16:creationId xmlns:a16="http://schemas.microsoft.com/office/drawing/2014/main" id="{9E312AFE-8EBF-4732-62CD-F3F607C00F5B}"/>
              </a:ext>
            </a:extLst>
          </p:cNvPr>
          <p:cNvSpPr>
            <a:spLocks noGrp="1"/>
          </p:cNvSpPr>
          <p:nvPr>
            <p:ph type="ctrTitle" hasCustomPrompt="1"/>
          </p:nvPr>
        </p:nvSpPr>
        <p:spPr>
          <a:xfrm>
            <a:off x="434877" y="274542"/>
            <a:ext cx="5791249" cy="774891"/>
          </a:xfrm>
        </p:spPr>
        <p:txBody>
          <a:bodyPr anchor="b">
            <a:normAutofit/>
          </a:bodyPr>
          <a:lstStyle>
            <a:lvl1pPr algn="l">
              <a:defRPr sz="4399">
                <a:solidFill>
                  <a:schemeClr val="bg1"/>
                </a:solidFill>
              </a:defRPr>
            </a:lvl1pPr>
          </a:lstStyle>
          <a:p>
            <a:r>
              <a:rPr lang="en-US"/>
              <a:t>Index</a:t>
            </a:r>
          </a:p>
        </p:txBody>
      </p:sp>
      <p:sp>
        <p:nvSpPr>
          <p:cNvPr id="12" name="TextBox 11">
            <a:extLst>
              <a:ext uri="{FF2B5EF4-FFF2-40B4-BE49-F238E27FC236}">
                <a16:creationId xmlns:a16="http://schemas.microsoft.com/office/drawing/2014/main" id="{6CEC0370-BF69-3172-4A1B-2A91486B596A}"/>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14" name="TextBox 13">
            <a:extLst>
              <a:ext uri="{FF2B5EF4-FFF2-40B4-BE49-F238E27FC236}">
                <a16:creationId xmlns:a16="http://schemas.microsoft.com/office/drawing/2014/main" id="{77D1763C-9A5B-4951-4F62-94877B8409AF}"/>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5" name="Content Placeholder 4">
            <a:extLst>
              <a:ext uri="{FF2B5EF4-FFF2-40B4-BE49-F238E27FC236}">
                <a16:creationId xmlns:a16="http://schemas.microsoft.com/office/drawing/2014/main" id="{CC5AED55-C2A3-D0E5-3FC3-AF74A30E63E2}"/>
              </a:ext>
            </a:extLst>
          </p:cNvPr>
          <p:cNvSpPr>
            <a:spLocks noGrp="1"/>
          </p:cNvSpPr>
          <p:nvPr>
            <p:ph sz="quarter" idx="10"/>
          </p:nvPr>
        </p:nvSpPr>
        <p:spPr>
          <a:xfrm>
            <a:off x="434877" y="1557533"/>
            <a:ext cx="5754776"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descr="Icon&#10;&#10;Description automatically generated">
            <a:extLst>
              <a:ext uri="{FF2B5EF4-FFF2-40B4-BE49-F238E27FC236}">
                <a16:creationId xmlns:a16="http://schemas.microsoft.com/office/drawing/2014/main" id="{14202BFE-C699-239C-9DE8-0D0D1407D0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70201" y="6422167"/>
            <a:ext cx="526181" cy="246221"/>
          </a:xfrm>
          <a:prstGeom prst="rect">
            <a:avLst/>
          </a:prstGeom>
        </p:spPr>
      </p:pic>
      <p:sp>
        <p:nvSpPr>
          <p:cNvPr id="3" name="TextBox 2">
            <a:extLst>
              <a:ext uri="{FF2B5EF4-FFF2-40B4-BE49-F238E27FC236}">
                <a16:creationId xmlns:a16="http://schemas.microsoft.com/office/drawing/2014/main" id="{66B208BE-66CA-3DF8-579A-338725FE9731}"/>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397591378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05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39_Graphical Section Header 1">
    <p:bg>
      <p:bgPr>
        <a:solidFill>
          <a:schemeClr val="bg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6" b="1" cap="none" spc="-100" baseline="0"/>
            </a:lvl1pPr>
          </a:lstStyle>
          <a:p>
            <a:r>
              <a:rPr lang="en-US"/>
              <a:t>Click to edit Master title style</a:t>
            </a:r>
          </a:p>
        </p:txBody>
      </p:sp>
    </p:spTree>
    <p:extLst>
      <p:ext uri="{BB962C8B-B14F-4D97-AF65-F5344CB8AC3E}">
        <p14:creationId xmlns:p14="http://schemas.microsoft.com/office/powerpoint/2010/main" val="38736755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Use This">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ED96EC5-1994-42AE-9317-F36A1AE4443F}"/>
              </a:ext>
            </a:extLst>
          </p:cNvPr>
          <p:cNvSpPr>
            <a:spLocks noGrp="1"/>
          </p:cNvSpPr>
          <p:nvPr>
            <p:ph type="title"/>
          </p:nvPr>
        </p:nvSpPr>
        <p:spPr>
          <a:xfrm>
            <a:off x="298730" y="479331"/>
            <a:ext cx="11609856" cy="437043"/>
          </a:xfrm>
        </p:spPr>
        <p:txBody>
          <a:bodyPr/>
          <a:lstStyle/>
          <a:p>
            <a:endParaRPr lang="en-US" sz="3199"/>
          </a:p>
        </p:txBody>
      </p:sp>
      <p:sp>
        <p:nvSpPr>
          <p:cNvPr id="6" name="Text Placeholder 4">
            <a:extLst>
              <a:ext uri="{FF2B5EF4-FFF2-40B4-BE49-F238E27FC236}">
                <a16:creationId xmlns:a16="http://schemas.microsoft.com/office/drawing/2014/main" id="{F12D8024-E958-477A-B7C9-0CED01E669AE}"/>
              </a:ext>
            </a:extLst>
          </p:cNvPr>
          <p:cNvSpPr>
            <a:spLocks noGrp="1"/>
          </p:cNvSpPr>
          <p:nvPr>
            <p:ph type="body" sz="quarter" idx="4294967295"/>
          </p:nvPr>
        </p:nvSpPr>
        <p:spPr>
          <a:xfrm>
            <a:off x="298731" y="867910"/>
            <a:ext cx="11512726" cy="285750"/>
          </a:xfrm>
        </p:spPr>
        <p:txBody>
          <a:bodyPr/>
          <a:lstStyle>
            <a:lvl1pPr marL="0" indent="0">
              <a:buNone/>
              <a:defRPr/>
            </a:lvl1pPr>
          </a:lstStyle>
          <a:p>
            <a:pPr marL="0" indent="0">
              <a:buNone/>
            </a:pPr>
            <a:endParaRPr lang="en-GB" sz="1600"/>
          </a:p>
        </p:txBody>
      </p:sp>
      <p:pic>
        <p:nvPicPr>
          <p:cNvPr id="2" name="Picture 1" descr="Shape&#10;&#10;Description automatically generated with medium confidence">
            <a:extLst>
              <a:ext uri="{FF2B5EF4-FFF2-40B4-BE49-F238E27FC236}">
                <a16:creationId xmlns:a16="http://schemas.microsoft.com/office/drawing/2014/main" id="{C0170899-0F22-CC44-E6E3-A5C580DAE5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3" name="TextBox 2">
            <a:extLst>
              <a:ext uri="{FF2B5EF4-FFF2-40B4-BE49-F238E27FC236}">
                <a16:creationId xmlns:a16="http://schemas.microsoft.com/office/drawing/2014/main" id="{8D18FDB7-FAB7-AAF6-66BE-04A0CCAABCD8}"/>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4" name="TextBox 3">
            <a:extLst>
              <a:ext uri="{FF2B5EF4-FFF2-40B4-BE49-F238E27FC236}">
                <a16:creationId xmlns:a16="http://schemas.microsoft.com/office/drawing/2014/main" id="{70D6B505-7112-7CC8-5927-B15B5AA54B99}"/>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8746A4F9-9F16-D759-0284-746732A54636}"/>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164746005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DCEDBA9-A9EA-4AA9-9D53-368936EE6262}" type="datetime1">
              <a:rPr lang="en-US" smtClean="0"/>
              <a:t>9/21/2023</a:t>
            </a:fld>
            <a:endParaRPr/>
          </a:p>
        </p:txBody>
      </p:sp>
      <p:sp>
        <p:nvSpPr>
          <p:cNvPr id="4" name="Footer Placeholder 3"/>
          <p:cNvSpPr>
            <a:spLocks noGrp="1"/>
          </p:cNvSpPr>
          <p:nvPr>
            <p:ph type="ftr" sz="quarter" idx="11"/>
          </p:nvPr>
        </p:nvSpPr>
        <p:spPr/>
        <p:txBody>
          <a:bodyPr/>
          <a:lstStyle/>
          <a:p>
            <a:r>
              <a:rPr lang="en-US"/>
              <a:t>©Copyright 2021 HP Development Company, L.P. The information contained herein is subject to change without notice.</a:t>
            </a:r>
            <a:endParaRPr/>
          </a:p>
        </p:txBody>
      </p:sp>
      <p:sp>
        <p:nvSpPr>
          <p:cNvPr id="5" name="Slide Number Placeholder 4"/>
          <p:cNvSpPr>
            <a:spLocks noGrp="1"/>
          </p:cNvSpPr>
          <p:nvPr>
            <p:ph type="sldNum" sz="quarter" idx="12"/>
          </p:nvPr>
        </p:nvSpPr>
        <p:spPr/>
        <p:txBody>
          <a:bodyPr/>
          <a:lstStyle/>
          <a:p>
            <a:fld id="{00DE720E-C72B-42F0-AD69-52D60E3C605E}" type="slidenum">
              <a:rPr/>
              <a:t>‹#›</a:t>
            </a:fld>
            <a:endParaRPr/>
          </a:p>
        </p:txBody>
      </p:sp>
    </p:spTree>
    <p:extLst>
      <p:ext uri="{BB962C8B-B14F-4D97-AF65-F5344CB8AC3E}">
        <p14:creationId xmlns:p14="http://schemas.microsoft.com/office/powerpoint/2010/main" val="332950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508EC5A9-E972-11BE-D473-57045EB04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684" y="6451533"/>
            <a:ext cx="587245" cy="274796"/>
          </a:xfrm>
          <a:prstGeom prst="rect">
            <a:avLst/>
          </a:prstGeom>
        </p:spPr>
      </p:pic>
      <p:sp>
        <p:nvSpPr>
          <p:cNvPr id="6" name="TextBox 5">
            <a:extLst>
              <a:ext uri="{FF2B5EF4-FFF2-40B4-BE49-F238E27FC236}">
                <a16:creationId xmlns:a16="http://schemas.microsoft.com/office/drawing/2014/main" id="{AAD9DE17-3F43-23DF-4458-3B9F17F7FAFD}"/>
              </a:ext>
            </a:extLst>
          </p:cNvPr>
          <p:cNvSpPr txBox="1"/>
          <p:nvPr userDrawn="1"/>
        </p:nvSpPr>
        <p:spPr>
          <a:xfrm>
            <a:off x="1748724" y="6480109"/>
            <a:ext cx="8498935" cy="246221"/>
          </a:xfrm>
          <a:prstGeom prst="rect">
            <a:avLst/>
          </a:prstGeom>
          <a:noFill/>
        </p:spPr>
        <p:txBody>
          <a:bodyPr wrap="square" rtlCol="0">
            <a:spAutoFit/>
          </a:bodyPr>
          <a:lstStyle/>
          <a:p>
            <a:r>
              <a:rPr lang="en-US" sz="1000">
                <a:solidFill>
                  <a:schemeClr val="tx1"/>
                </a:solidFill>
                <a:latin typeface="Forma DJR Micro" panose="00000000000000090000" pitchFamily="2" charset="0"/>
              </a:rPr>
              <a:t>|   HP Confidential. For use by HP or Partner with Customers under HP CDA only.</a:t>
            </a:r>
          </a:p>
        </p:txBody>
      </p:sp>
      <p:sp>
        <p:nvSpPr>
          <p:cNvPr id="7" name="TextBox 6">
            <a:extLst>
              <a:ext uri="{FF2B5EF4-FFF2-40B4-BE49-F238E27FC236}">
                <a16:creationId xmlns:a16="http://schemas.microsoft.com/office/drawing/2014/main" id="{6F27D9BD-32A7-89AE-1675-9CC9B5698C24}"/>
              </a:ext>
            </a:extLst>
          </p:cNvPr>
          <p:cNvSpPr txBox="1"/>
          <p:nvPr userDrawn="1"/>
        </p:nvSpPr>
        <p:spPr>
          <a:xfrm>
            <a:off x="391784" y="6480111"/>
            <a:ext cx="648309" cy="246221"/>
          </a:xfrm>
          <a:prstGeom prst="rect">
            <a:avLst/>
          </a:prstGeom>
          <a:noFill/>
        </p:spPr>
        <p:txBody>
          <a:bodyPr wrap="square" rtlCol="0">
            <a:spAutoFit/>
          </a:bodyPr>
          <a:lstStyle/>
          <a:p>
            <a:fld id="{5160E3AB-88FA-4DFB-82BF-F28E0D6C6432}" type="slidenum">
              <a:rPr lang="en-US" sz="1000" smtClean="0">
                <a:solidFill>
                  <a:schemeClr val="tx1"/>
                </a:solidFill>
                <a:latin typeface="Forma DJR Micro" panose="00000000000000090000" pitchFamily="2" charset="0"/>
              </a:rPr>
              <a:t>‹#›</a:t>
            </a:fld>
            <a:r>
              <a:rPr lang="en-US" sz="1000">
                <a:solidFill>
                  <a:schemeClr val="tx1"/>
                </a:solidFill>
                <a:latin typeface="Forma DJR Micro" panose="00000000000000090000" pitchFamily="2" charset="0"/>
              </a:rPr>
              <a:t>   |</a:t>
            </a:r>
            <a:endParaRPr lang="en-US" sz="1799">
              <a:solidFill>
                <a:schemeClr val="tx1"/>
              </a:solidFill>
              <a:latin typeface="Forma DJR Micro" panose="00000000000000090000" pitchFamily="2" charset="0"/>
            </a:endParaRPr>
          </a:p>
        </p:txBody>
      </p:sp>
      <p:sp>
        <p:nvSpPr>
          <p:cNvPr id="8" name="TextBox 7">
            <a:extLst>
              <a:ext uri="{FF2B5EF4-FFF2-40B4-BE49-F238E27FC236}">
                <a16:creationId xmlns:a16="http://schemas.microsoft.com/office/drawing/2014/main" id="{91A1A286-0E41-285F-EC48-41754A02393B}"/>
              </a:ext>
            </a:extLst>
          </p:cNvPr>
          <p:cNvSpPr txBox="1"/>
          <p:nvPr userDrawn="1"/>
        </p:nvSpPr>
        <p:spPr>
          <a:xfrm>
            <a:off x="715887" y="6480111"/>
            <a:ext cx="1386172" cy="246221"/>
          </a:xfrm>
          <a:prstGeom prst="rect">
            <a:avLst/>
          </a:prstGeom>
          <a:noFill/>
        </p:spPr>
        <p:txBody>
          <a:bodyPr wrap="square" rtlCol="0">
            <a:spAutoFit/>
          </a:bodyPr>
          <a:lstStyle/>
          <a:p>
            <a:r>
              <a:rPr lang="en-US" sz="1000" err="1">
                <a:solidFill>
                  <a:schemeClr val="tx1"/>
                </a:solidFill>
                <a:latin typeface="Forma DJR Micro" panose="00000000000000090000" pitchFamily="2" charset="0"/>
              </a:rPr>
              <a:t>ZBook</a:t>
            </a:r>
            <a:r>
              <a:rPr lang="en-US" sz="1000">
                <a:solidFill>
                  <a:schemeClr val="tx1"/>
                </a:solidFill>
                <a:latin typeface="Forma DJR Micro" panose="00000000000000090000" pitchFamily="2" charset="0"/>
              </a:rPr>
              <a:t> Power G10</a:t>
            </a:r>
          </a:p>
        </p:txBody>
      </p:sp>
    </p:spTree>
    <p:extLst>
      <p:ext uri="{BB962C8B-B14F-4D97-AF65-F5344CB8AC3E}">
        <p14:creationId xmlns:p14="http://schemas.microsoft.com/office/powerpoint/2010/main" val="51627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1_Split Content Right">
    <p:spTree>
      <p:nvGrpSpPr>
        <p:cNvPr id="1" name=""/>
        <p:cNvGrpSpPr/>
        <p:nvPr/>
      </p:nvGrpSpPr>
      <p:grpSpPr>
        <a:xfrm>
          <a:off x="0" y="0"/>
          <a:ext cx="0" cy="0"/>
          <a:chOff x="0" y="0"/>
          <a:chExt cx="0" cy="0"/>
        </a:xfrm>
      </p:grpSpPr>
      <p:sp>
        <p:nvSpPr>
          <p:cNvPr id="17" name="Text Placeholder 24">
            <a:extLst>
              <a:ext uri="{FF2B5EF4-FFF2-40B4-BE49-F238E27FC236}">
                <a16:creationId xmlns:a16="http://schemas.microsoft.com/office/drawing/2014/main" id="{D49A0CE8-0FC4-C54A-8E41-19A53CF3EEE0}"/>
              </a:ext>
            </a:extLst>
          </p:cNvPr>
          <p:cNvSpPr>
            <a:spLocks noGrp="1"/>
          </p:cNvSpPr>
          <p:nvPr>
            <p:ph type="body" sz="quarter" idx="30" hasCustomPrompt="1"/>
          </p:nvPr>
        </p:nvSpPr>
        <p:spPr>
          <a:xfrm>
            <a:off x="6793667" y="2983832"/>
            <a:ext cx="4721675" cy="3056258"/>
          </a:xfrm>
        </p:spPr>
        <p:txBody>
          <a:bodyPr/>
          <a:lstStyle>
            <a:lvl1pPr marL="0" indent="0">
              <a:buNone/>
              <a:defRPr sz="1600" b="0" i="0" cap="all" spc="200" baseline="0">
                <a:latin typeface="HP Simplified Light" panose="020B0404020204020204" pitchFamily="34" charset="0"/>
              </a:defRPr>
            </a:lvl1pPr>
            <a:lvl2pPr marL="0" indent="0">
              <a:buNone/>
              <a:defRPr sz="1400"/>
            </a:lvl2pPr>
            <a:lvl3pPr marL="914126" indent="0">
              <a:buNone/>
              <a:defRPr/>
            </a:lvl3pPr>
            <a:lvl4pPr marL="1371189" indent="0">
              <a:buNone/>
              <a:defRPr/>
            </a:lvl4pPr>
            <a:lvl5pPr marL="1828251" indent="0">
              <a:buNone/>
              <a:defRPr/>
            </a:lvl5pPr>
          </a:lstStyle>
          <a:p>
            <a:pPr lvl="0"/>
            <a:r>
              <a:rPr lang="en-US"/>
              <a:t>CLICK TO EDIT STATEMENT</a:t>
            </a:r>
          </a:p>
          <a:p>
            <a:pPr lvl="1"/>
            <a:r>
              <a:rPr lang="en-US"/>
              <a:t>Return and tab for statement description </a:t>
            </a:r>
          </a:p>
          <a:p>
            <a:pPr lvl="1"/>
            <a:endParaRPr lang="en-US"/>
          </a:p>
        </p:txBody>
      </p:sp>
      <p:sp>
        <p:nvSpPr>
          <p:cNvPr id="2" name="Title 1">
            <a:extLst>
              <a:ext uri="{FF2B5EF4-FFF2-40B4-BE49-F238E27FC236}">
                <a16:creationId xmlns:a16="http://schemas.microsoft.com/office/drawing/2014/main" id="{4BA09D0A-4322-B840-AF44-46894B7E5EE9}"/>
              </a:ext>
            </a:extLst>
          </p:cNvPr>
          <p:cNvSpPr>
            <a:spLocks noGrp="1"/>
          </p:cNvSpPr>
          <p:nvPr>
            <p:ph type="title" hasCustomPrompt="1"/>
          </p:nvPr>
        </p:nvSpPr>
        <p:spPr>
          <a:xfrm>
            <a:off x="6793736" y="768239"/>
            <a:ext cx="4721674" cy="1325563"/>
          </a:xfrm>
          <a:solidFill>
            <a:schemeClr val="bg1"/>
          </a:solidFill>
        </p:spPr>
        <p:txBody>
          <a:bodyPr anchor="b" anchorCtr="0">
            <a:noAutofit/>
          </a:bodyPr>
          <a:lstStyle>
            <a:lvl1pPr>
              <a:defRPr sz="3599" cap="all" spc="300" baseline="0"/>
            </a:lvl1pPr>
          </a:lstStyle>
          <a:p>
            <a:r>
              <a:rPr lang="en-US"/>
              <a:t>CLICK TO EDIT the headline</a:t>
            </a:r>
          </a:p>
        </p:txBody>
      </p:sp>
      <p:sp>
        <p:nvSpPr>
          <p:cNvPr id="16" name="Text Placeholder 6">
            <a:extLst>
              <a:ext uri="{FF2B5EF4-FFF2-40B4-BE49-F238E27FC236}">
                <a16:creationId xmlns:a16="http://schemas.microsoft.com/office/drawing/2014/main" id="{756E38AB-B0CE-7E45-886B-34C1DD367DC8}"/>
              </a:ext>
            </a:extLst>
          </p:cNvPr>
          <p:cNvSpPr>
            <a:spLocks noGrp="1"/>
          </p:cNvSpPr>
          <p:nvPr>
            <p:ph type="body" sz="quarter" idx="12" hasCustomPrompt="1"/>
          </p:nvPr>
        </p:nvSpPr>
        <p:spPr>
          <a:xfrm>
            <a:off x="6793667" y="2093801"/>
            <a:ext cx="4721675" cy="641466"/>
          </a:xfrm>
        </p:spPr>
        <p:txBody>
          <a:bodyPr>
            <a:noAutofit/>
          </a:bodyPr>
          <a:lstStyle>
            <a:lvl1pPr marL="0" indent="0" algn="l">
              <a:buNone/>
              <a:defRPr cap="all" spc="300" baseline="0"/>
            </a:lvl1pPr>
            <a:lvl2pPr marL="457063" indent="0" algn="l">
              <a:buNone/>
              <a:defRPr spc="300"/>
            </a:lvl2pPr>
            <a:lvl3pPr marL="914126" indent="0" algn="l">
              <a:buNone/>
              <a:defRPr spc="300"/>
            </a:lvl3pPr>
            <a:lvl4pPr marL="1371189" indent="0" algn="l">
              <a:buNone/>
              <a:defRPr spc="300"/>
            </a:lvl4pPr>
            <a:lvl5pPr marL="1828251" indent="0" algn="l">
              <a:buNone/>
              <a:defRPr spc="300"/>
            </a:lvl5pPr>
          </a:lstStyle>
          <a:p>
            <a:pPr lvl="0"/>
            <a:r>
              <a:rPr lang="en-US"/>
              <a:t>CLICK TO EDIT subhead</a:t>
            </a:r>
          </a:p>
        </p:txBody>
      </p:sp>
      <p:sp>
        <p:nvSpPr>
          <p:cNvPr id="22" name="Content Placeholder 21">
            <a:extLst>
              <a:ext uri="{FF2B5EF4-FFF2-40B4-BE49-F238E27FC236}">
                <a16:creationId xmlns:a16="http://schemas.microsoft.com/office/drawing/2014/main" id="{CF7B39FE-529D-3747-9C06-CBE03CE6B04D}"/>
              </a:ext>
            </a:extLst>
          </p:cNvPr>
          <p:cNvSpPr>
            <a:spLocks noGrp="1"/>
          </p:cNvSpPr>
          <p:nvPr>
            <p:ph sz="quarter" idx="17" hasCustomPrompt="1"/>
          </p:nvPr>
        </p:nvSpPr>
        <p:spPr>
          <a:xfrm>
            <a:off x="6893932" y="2743149"/>
            <a:ext cx="3583780" cy="9144"/>
          </a:xfrm>
          <a:solidFill>
            <a:schemeClr val="accent2"/>
          </a:solidFill>
          <a:ln w="6350">
            <a:noFill/>
          </a:ln>
        </p:spPr>
        <p:txBody>
          <a:bodyPr/>
          <a:lstStyle>
            <a:lvl1pPr marL="0" indent="0">
              <a:buNone/>
              <a:defRPr/>
            </a:lvl1pPr>
          </a:lstStyle>
          <a:p>
            <a:pPr lvl="0"/>
            <a:r>
              <a:rPr lang="en-US"/>
              <a:t>   </a:t>
            </a:r>
          </a:p>
        </p:txBody>
      </p:sp>
      <p:sp>
        <p:nvSpPr>
          <p:cNvPr id="25" name="Text Placeholder 24">
            <a:extLst>
              <a:ext uri="{FF2B5EF4-FFF2-40B4-BE49-F238E27FC236}">
                <a16:creationId xmlns:a16="http://schemas.microsoft.com/office/drawing/2014/main" id="{E7866D61-D79F-DB41-8DDC-5389CAF3DC3D}"/>
              </a:ext>
            </a:extLst>
          </p:cNvPr>
          <p:cNvSpPr>
            <a:spLocks noGrp="1"/>
          </p:cNvSpPr>
          <p:nvPr>
            <p:ph type="body" sz="quarter" idx="31" hasCustomPrompt="1"/>
          </p:nvPr>
        </p:nvSpPr>
        <p:spPr>
          <a:xfrm flipV="1">
            <a:off x="6894304" y="3705507"/>
            <a:ext cx="1599783" cy="9144"/>
          </a:xfrm>
          <a:solidFill>
            <a:schemeClr val="bg2"/>
          </a:solidFill>
        </p:spPr>
        <p:txBody>
          <a:bodyPr/>
          <a:lstStyle/>
          <a:p>
            <a:pPr lvl="0"/>
            <a:r>
              <a:rPr lang="en-US"/>
              <a:t>  </a:t>
            </a:r>
          </a:p>
        </p:txBody>
      </p:sp>
      <p:sp>
        <p:nvSpPr>
          <p:cNvPr id="26" name="Text Placeholder 24">
            <a:extLst>
              <a:ext uri="{FF2B5EF4-FFF2-40B4-BE49-F238E27FC236}">
                <a16:creationId xmlns:a16="http://schemas.microsoft.com/office/drawing/2014/main" id="{97AFDB54-D60A-8346-A908-CBA14EA6921A}"/>
              </a:ext>
            </a:extLst>
          </p:cNvPr>
          <p:cNvSpPr>
            <a:spLocks noGrp="1"/>
          </p:cNvSpPr>
          <p:nvPr>
            <p:ph type="body" sz="quarter" idx="32" hasCustomPrompt="1"/>
          </p:nvPr>
        </p:nvSpPr>
        <p:spPr>
          <a:xfrm flipV="1">
            <a:off x="6894304" y="4610833"/>
            <a:ext cx="1599783" cy="45719"/>
          </a:xfrm>
          <a:solidFill>
            <a:schemeClr val="bg2"/>
          </a:solidFill>
        </p:spPr>
        <p:txBody>
          <a:bodyPr/>
          <a:lstStyle/>
          <a:p>
            <a:pPr lvl="0"/>
            <a:r>
              <a:rPr lang="en-US"/>
              <a:t>  </a:t>
            </a:r>
          </a:p>
        </p:txBody>
      </p:sp>
      <p:sp>
        <p:nvSpPr>
          <p:cNvPr id="3" name="Rectangle 2">
            <a:extLst>
              <a:ext uri="{FF2B5EF4-FFF2-40B4-BE49-F238E27FC236}">
                <a16:creationId xmlns:a16="http://schemas.microsoft.com/office/drawing/2014/main" id="{8F2C2B39-6E8F-40B1-B7FC-BE2418969154}"/>
              </a:ext>
            </a:extLst>
          </p:cNvPr>
          <p:cNvSpPr/>
          <p:nvPr userDrawn="1"/>
        </p:nvSpPr>
        <p:spPr>
          <a:xfrm>
            <a:off x="0" y="5258019"/>
            <a:ext cx="5102299" cy="680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Rectangle 3">
            <a:extLst>
              <a:ext uri="{FF2B5EF4-FFF2-40B4-BE49-F238E27FC236}">
                <a16:creationId xmlns:a16="http://schemas.microsoft.com/office/drawing/2014/main" id="{E90D89C4-9170-492E-B537-1CBD0A38A73A}"/>
              </a:ext>
            </a:extLst>
          </p:cNvPr>
          <p:cNvSpPr/>
          <p:nvPr userDrawn="1"/>
        </p:nvSpPr>
        <p:spPr>
          <a:xfrm>
            <a:off x="0" y="6390526"/>
            <a:ext cx="5351442" cy="390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424342415"/>
      </p:ext>
    </p:extLst>
  </p:cSld>
  <p:clrMapOvr>
    <a:masterClrMapping/>
  </p:clrMapOvr>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F408-A6C7-4974-AD86-DCDA22F3488F}"/>
              </a:ext>
            </a:extLst>
          </p:cNvPr>
          <p:cNvSpPr>
            <a:spLocks noGrp="1"/>
          </p:cNvSpPr>
          <p:nvPr>
            <p:ph type="title"/>
          </p:nvPr>
        </p:nvSpPr>
        <p:spPr>
          <a:xfrm>
            <a:off x="494594" y="268476"/>
            <a:ext cx="7900700" cy="918730"/>
          </a:xfrm>
        </p:spPr>
        <p:txBody>
          <a:bodyPr anchor="ctr">
            <a:normAutofit/>
          </a:bodyPr>
          <a:lstStyle>
            <a:lvl1pPr algn="just" rtl="0">
              <a:defRPr sz="3999">
                <a:latin typeface="HP Simplified "/>
              </a:defRPr>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7F43-4E57-4117-A43D-9573C7620028}"/>
              </a:ext>
            </a:extLst>
          </p:cNvPr>
          <p:cNvSpPr>
            <a:spLocks noGrp="1"/>
          </p:cNvSpPr>
          <p:nvPr>
            <p:ph idx="1"/>
          </p:nvPr>
        </p:nvSpPr>
        <p:spPr>
          <a:xfrm>
            <a:off x="530796" y="1433481"/>
            <a:ext cx="7900699" cy="4078786"/>
          </a:xfrm>
        </p:spPr>
        <p:txBody>
          <a:bodyPr/>
          <a:lstStyle>
            <a:lvl1pPr>
              <a:lnSpc>
                <a:spcPct val="150000"/>
              </a:lnSpc>
              <a:defRPr>
                <a:latin typeface="HP Simplified Light" panose="020B0404020204020204" pitchFamily="34" charset="0"/>
              </a:defRPr>
            </a:lvl1pPr>
            <a:lvl2pPr marL="685594" indent="-228531">
              <a:lnSpc>
                <a:spcPct val="150000"/>
              </a:lnSpc>
              <a:buFont typeface="Courier New" panose="02070309020205020404" pitchFamily="49" charset="0"/>
              <a:buChar char="o"/>
              <a:defRPr>
                <a:latin typeface="HP Simplified Light" panose="020B0404020204020204" pitchFamily="34" charset="0"/>
              </a:defRPr>
            </a:lvl2pPr>
            <a:lvl3pPr marL="1142657" indent="-228531">
              <a:lnSpc>
                <a:spcPct val="150000"/>
              </a:lnSpc>
              <a:buFont typeface="Wingdings" panose="05000000000000000000" pitchFamily="2" charset="2"/>
              <a:buChar char="§"/>
              <a:defRPr>
                <a:latin typeface="HP Simplified Light" panose="020B0404020204020204" pitchFamily="34" charset="0"/>
              </a:defRPr>
            </a:lvl3pPr>
            <a:lvl4pPr>
              <a:lnSpc>
                <a:spcPct val="150000"/>
              </a:lnSpc>
              <a:defRPr>
                <a:latin typeface="HP Simplified Light" panose="020B0404020204020204" pitchFamily="34" charset="0"/>
              </a:defRPr>
            </a:lvl4pPr>
            <a:lvl5pPr>
              <a:lnSpc>
                <a:spcPct val="150000"/>
              </a:lnSpc>
              <a:defRPr>
                <a:latin typeface="HP Simplified Light" panose="020B0404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pic>
        <p:nvPicPr>
          <p:cNvPr id="11" name="Graphic 10">
            <a:extLst>
              <a:ext uri="{FF2B5EF4-FFF2-40B4-BE49-F238E27FC236}">
                <a16:creationId xmlns:a16="http://schemas.microsoft.com/office/drawing/2014/main" id="{F9A99567-C7F8-4226-87D4-74E7658C5B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062978" y="6021597"/>
            <a:ext cx="853218" cy="457853"/>
          </a:xfrm>
          <a:prstGeom prst="rect">
            <a:avLst/>
          </a:prstGeom>
        </p:spPr>
      </p:pic>
    </p:spTree>
    <p:extLst>
      <p:ext uri="{BB962C8B-B14F-4D97-AF65-F5344CB8AC3E}">
        <p14:creationId xmlns:p14="http://schemas.microsoft.com/office/powerpoint/2010/main" val="3440559017"/>
      </p:ext>
    </p:extLst>
  </p:cSld>
  <p:clrMapOvr>
    <a:masterClrMapping/>
  </p:clrMapOvr>
  <p:hf hdr="0" ftr="0" dt="0"/>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59882" y="1528359"/>
            <a:ext cx="5740325" cy="3627121"/>
          </a:xfrm>
          <a:custGeom>
            <a:avLst/>
            <a:gdLst>
              <a:gd name="connsiteX0" fmla="*/ 0 w 5741820"/>
              <a:gd name="connsiteY0" fmla="*/ 0 h 3627121"/>
              <a:gd name="connsiteX1" fmla="*/ 5741820 w 5741820"/>
              <a:gd name="connsiteY1" fmla="*/ 0 h 3627121"/>
              <a:gd name="connsiteX2" fmla="*/ 5741820 w 5741820"/>
              <a:gd name="connsiteY2" fmla="*/ 3627121 h 3627121"/>
              <a:gd name="connsiteX3" fmla="*/ 0 w 5741820"/>
              <a:gd name="connsiteY3" fmla="*/ 3627121 h 3627121"/>
            </a:gdLst>
            <a:ahLst/>
            <a:cxnLst>
              <a:cxn ang="0">
                <a:pos x="connsiteX0" y="connsiteY0"/>
              </a:cxn>
              <a:cxn ang="0">
                <a:pos x="connsiteX1" y="connsiteY1"/>
              </a:cxn>
              <a:cxn ang="0">
                <a:pos x="connsiteX2" y="connsiteY2"/>
              </a:cxn>
              <a:cxn ang="0">
                <a:pos x="connsiteX3" y="connsiteY3"/>
              </a:cxn>
            </a:cxnLst>
            <a:rect l="l" t="t" r="r" b="b"/>
            <a:pathLst>
              <a:path w="5741820" h="3627121">
                <a:moveTo>
                  <a:pt x="0" y="0"/>
                </a:moveTo>
                <a:lnTo>
                  <a:pt x="5741820" y="0"/>
                </a:lnTo>
                <a:lnTo>
                  <a:pt x="5741820" y="3627121"/>
                </a:lnTo>
                <a:lnTo>
                  <a:pt x="0" y="3627121"/>
                </a:lnTo>
                <a:close/>
              </a:path>
            </a:pathLst>
          </a:custGeom>
        </p:spPr>
        <p:txBody>
          <a:bodyPr wrap="square">
            <a:noAutofit/>
          </a:bodyPr>
          <a:lstStyle/>
          <a:p>
            <a:endParaRPr lang="en-US"/>
          </a:p>
        </p:txBody>
      </p:sp>
    </p:spTree>
    <p:extLst>
      <p:ext uri="{BB962C8B-B14F-4D97-AF65-F5344CB8AC3E}">
        <p14:creationId xmlns:p14="http://schemas.microsoft.com/office/powerpoint/2010/main" val="195646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8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2_Center Title w/ Triang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Tree>
    <p:extLst>
      <p:ext uri="{BB962C8B-B14F-4D97-AF65-F5344CB8AC3E}">
        <p14:creationId xmlns:p14="http://schemas.microsoft.com/office/powerpoint/2010/main" val="331315978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cSld name="Title and Sub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pPr defTabSz="914126">
              <a:defRPr/>
            </a:pPr>
            <a:fld id="{1272F1CD-D694-4DE7-B6EB-592AE1A117F2}" type="datetime1">
              <a:rPr lang="en-US" sz="1799" smtClean="0">
                <a:solidFill>
                  <a:prstClr val="black"/>
                </a:solidFill>
                <a:latin typeface="HP Simplified Light"/>
              </a:rPr>
              <a:pPr defTabSz="914126">
                <a:defRPr/>
              </a:pPr>
              <a:t>9/21/2023</a:t>
            </a:fld>
            <a:endParaRPr lang="en-US" sz="1799">
              <a:solidFill>
                <a:prstClr val="black"/>
              </a:solidFill>
              <a:latin typeface="HP Simplified Light"/>
            </a:endParaRPr>
          </a:p>
        </p:txBody>
      </p:sp>
      <p:sp>
        <p:nvSpPr>
          <p:cNvPr id="4" name="Footer Placeholder 3"/>
          <p:cNvSpPr>
            <a:spLocks noGrp="1"/>
          </p:cNvSpPr>
          <p:nvPr>
            <p:ph type="ftr" sz="quarter" idx="11"/>
          </p:nvPr>
        </p:nvSpPr>
        <p:spPr/>
        <p:txBody>
          <a:bodyPr/>
          <a:lstStyle/>
          <a:p>
            <a:pPr algn="l" defTabSz="914126">
              <a:defRPr/>
            </a:pPr>
            <a:endParaRPr lang="en-US" sz="1799">
              <a:solidFill>
                <a:prstClr val="black"/>
              </a:solidFill>
              <a:latin typeface="HP Simplified Light"/>
            </a:endParaRPr>
          </a:p>
        </p:txBody>
      </p:sp>
      <p:sp>
        <p:nvSpPr>
          <p:cNvPr id="5" name="Slide Number Placeholder 4"/>
          <p:cNvSpPr>
            <a:spLocks noGrp="1"/>
          </p:cNvSpPr>
          <p:nvPr>
            <p:ph type="sldNum" sz="quarter" idx="12"/>
          </p:nvPr>
        </p:nvSpPr>
        <p:spPr/>
        <p:txBody>
          <a:bodyPr/>
          <a:lstStyle/>
          <a:p>
            <a:pPr algn="l" defTabSz="914126">
              <a:defRPr/>
            </a:pPr>
            <a:fld id="{00DE720E-C72B-42F0-AD69-52D60E3C605E}" type="slidenum">
              <a:rPr lang="en-US" sz="1799" smtClean="0">
                <a:solidFill>
                  <a:prstClr val="black"/>
                </a:solidFill>
                <a:latin typeface="HP Simplified Light"/>
              </a:rPr>
              <a:pPr algn="l" defTabSz="914126">
                <a:defRPr/>
              </a:pPr>
              <a:t>‹#›</a:t>
            </a:fld>
            <a:endParaRPr lang="en-US" sz="1799">
              <a:solidFill>
                <a:prstClr val="black"/>
              </a:solidFill>
              <a:latin typeface="HP Simplified Light"/>
            </a:endParaRPr>
          </a:p>
        </p:txBody>
      </p:sp>
      <p:sp>
        <p:nvSpPr>
          <p:cNvPr id="6" name="Text Placeholder 7"/>
          <p:cNvSpPr>
            <a:spLocks noGrp="1"/>
          </p:cNvSpPr>
          <p:nvPr>
            <p:ph type="body" sz="quarter" idx="13" hasCustomPrompt="1"/>
          </p:nvPr>
        </p:nvSpPr>
        <p:spPr>
          <a:xfrm>
            <a:off x="609442" y="1133856"/>
            <a:ext cx="10969943" cy="260574"/>
          </a:xfrm>
        </p:spPr>
        <p:txBody>
          <a:bodyPr>
            <a:noAutofit/>
          </a:bodyPr>
          <a:lstStyle>
            <a:lvl1pPr marL="0" indent="0">
              <a:spcBef>
                <a:spcPts val="0"/>
              </a:spcBef>
              <a:buNone/>
              <a:defRPr sz="1799">
                <a:solidFill>
                  <a:schemeClr val="accent1"/>
                </a:solidFill>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t>Click to add subtitle</a:t>
            </a:r>
          </a:p>
        </p:txBody>
      </p:sp>
    </p:spTree>
    <p:extLst>
      <p:ext uri="{BB962C8B-B14F-4D97-AF65-F5344CB8AC3E}">
        <p14:creationId xmlns:p14="http://schemas.microsoft.com/office/powerpoint/2010/main" val="3170077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05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129_Custom Layou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144CD275-02EF-483D-A3CB-80D463204333}"/>
              </a:ext>
            </a:extLst>
          </p:cNvPr>
          <p:cNvSpPr>
            <a:spLocks noGrp="1"/>
          </p:cNvSpPr>
          <p:nvPr>
            <p:ph type="ftr" sz="quarter" idx="3"/>
          </p:nvPr>
        </p:nvSpPr>
        <p:spPr>
          <a:xfrm>
            <a:off x="1954199" y="6470652"/>
            <a:ext cx="8280429" cy="136525"/>
          </a:xfrm>
          <a:prstGeom prst="rect">
            <a:avLst/>
          </a:prstGeom>
        </p:spPr>
        <p:txBody>
          <a:bodyPr vert="horz" lIns="91440" tIns="45720" rIns="91440" bIns="45720" rtlCol="0" anchor="ctr"/>
          <a:lstStyle>
            <a:lvl1pPr algn="ctr">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HP and Partner internal training purposes only. © 2021 HP Development Company, L.P. The information contained herein is subject to change without notice. </a:t>
            </a:r>
            <a:endParaRPr lang="en-US">
              <a:latin typeface="HP Simplified Light"/>
            </a:endParaRPr>
          </a:p>
        </p:txBody>
      </p:sp>
    </p:spTree>
    <p:custDataLst>
      <p:tags r:id="rId1"/>
    </p:custDataLst>
    <p:extLst>
      <p:ext uri="{BB962C8B-B14F-4D97-AF65-F5344CB8AC3E}">
        <p14:creationId xmlns:p14="http://schemas.microsoft.com/office/powerpoint/2010/main" val="33544233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cSld name="3_Headline W/ Triangle Left">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BA5AEAC-3005-8F4D-88A8-9A52B0DE4EA6}"/>
              </a:ext>
            </a:extLst>
          </p:cNvPr>
          <p:cNvSpPr>
            <a:spLocks noGrp="1"/>
          </p:cNvSpPr>
          <p:nvPr>
            <p:ph type="body" sz="quarter" idx="25" hasCustomPrompt="1"/>
          </p:nvPr>
        </p:nvSpPr>
        <p:spPr>
          <a:xfrm>
            <a:off x="7187597" y="1553152"/>
            <a:ext cx="4335620" cy="4333299"/>
          </a:xfrm>
          <a:ln w="63500">
            <a:solidFill>
              <a:schemeClr val="bg2"/>
            </a:solidFill>
          </a:ln>
        </p:spPr>
        <p:txBody>
          <a:bodyPr/>
          <a:lstStyle>
            <a:lvl1pPr marL="0" indent="0">
              <a:buNone/>
              <a:defRPr/>
            </a:lvl1pPr>
          </a:lstStyle>
          <a:p>
            <a:pPr lvl="0"/>
            <a:r>
              <a:rPr lang="en-US"/>
              <a:t>  </a:t>
            </a:r>
          </a:p>
        </p:txBody>
      </p:sp>
      <p:sp>
        <p:nvSpPr>
          <p:cNvPr id="16" name="Picture Placeholder 3">
            <a:extLst>
              <a:ext uri="{FF2B5EF4-FFF2-40B4-BE49-F238E27FC236}">
                <a16:creationId xmlns:a16="http://schemas.microsoft.com/office/drawing/2014/main" id="{8BA5700B-E25B-9D43-83E1-D7E788C1B2DF}"/>
              </a:ext>
            </a:extLst>
          </p:cNvPr>
          <p:cNvSpPr>
            <a:spLocks noGrp="1"/>
          </p:cNvSpPr>
          <p:nvPr>
            <p:ph type="pic" sz="quarter" idx="27" hasCustomPrompt="1"/>
          </p:nvPr>
        </p:nvSpPr>
        <p:spPr>
          <a:xfrm>
            <a:off x="5408792" y="1400934"/>
            <a:ext cx="5603049" cy="4807753"/>
          </a:xfrm>
        </p:spPr>
        <p:txBody>
          <a:bodyPr/>
          <a:lstStyle>
            <a:lvl1pPr marL="0" indent="0" algn="ctr">
              <a:buNone/>
              <a:defRPr>
                <a:solidFill>
                  <a:schemeClr val="tx2"/>
                </a:solidFill>
              </a:defRPr>
            </a:lvl1pPr>
          </a:lstStyle>
          <a:p>
            <a:br>
              <a:rPr lang="en-US"/>
            </a:br>
            <a:br>
              <a:rPr lang="en-US"/>
            </a:br>
            <a:br>
              <a:rPr lang="en-US"/>
            </a:br>
            <a:br>
              <a:rPr lang="en-US"/>
            </a:br>
            <a:br>
              <a:rPr lang="en-US"/>
            </a:br>
            <a:r>
              <a:rPr lang="en-US"/>
              <a:t>Click icon to add product shot</a:t>
            </a:r>
          </a:p>
        </p:txBody>
      </p:sp>
      <p:sp>
        <p:nvSpPr>
          <p:cNvPr id="2" name="Title 1">
            <a:extLst>
              <a:ext uri="{FF2B5EF4-FFF2-40B4-BE49-F238E27FC236}">
                <a16:creationId xmlns:a16="http://schemas.microsoft.com/office/drawing/2014/main" id="{39D4CC80-5D08-7645-A90D-494DB63AD0DE}"/>
              </a:ext>
            </a:extLst>
          </p:cNvPr>
          <p:cNvSpPr>
            <a:spLocks noGrp="1"/>
          </p:cNvSpPr>
          <p:nvPr>
            <p:ph type="title" hasCustomPrompt="1"/>
          </p:nvPr>
        </p:nvSpPr>
        <p:spPr>
          <a:xfrm>
            <a:off x="837982" y="699052"/>
            <a:ext cx="10512862" cy="682153"/>
          </a:xfrm>
        </p:spPr>
        <p:txBody>
          <a:bodyPr>
            <a:noAutofit/>
          </a:bodyPr>
          <a:lstStyle>
            <a:lvl1pPr algn="l">
              <a:defRPr cap="all" baseline="0"/>
            </a:lvl1pPr>
          </a:lstStyle>
          <a:p>
            <a:r>
              <a:rPr lang="en-US"/>
              <a:t>CLICK here TO EDIT slide headline</a:t>
            </a:r>
          </a:p>
        </p:txBody>
      </p:sp>
      <p:sp>
        <p:nvSpPr>
          <p:cNvPr id="7" name="Text Placeholder 6">
            <a:extLst>
              <a:ext uri="{FF2B5EF4-FFF2-40B4-BE49-F238E27FC236}">
                <a16:creationId xmlns:a16="http://schemas.microsoft.com/office/drawing/2014/main" id="{358538EB-D5DE-2B43-89E6-9BC4F3188115}"/>
              </a:ext>
            </a:extLst>
          </p:cNvPr>
          <p:cNvSpPr>
            <a:spLocks noGrp="1"/>
          </p:cNvSpPr>
          <p:nvPr>
            <p:ph type="body" sz="quarter" idx="10" hasCustomPrompt="1"/>
          </p:nvPr>
        </p:nvSpPr>
        <p:spPr>
          <a:xfrm>
            <a:off x="837982" y="1400934"/>
            <a:ext cx="5838240" cy="641466"/>
          </a:xfrm>
        </p:spPr>
        <p:txBody>
          <a:bodyPr>
            <a:noAutofit/>
          </a:bodyPr>
          <a:lstStyle>
            <a:lvl1pPr marL="0" indent="0" algn="l">
              <a:buNone/>
              <a:defRPr cap="all" spc="300" baseline="0"/>
            </a:lvl1pPr>
            <a:lvl2pPr marL="457063" indent="0" algn="l">
              <a:buNone/>
              <a:defRPr spc="300"/>
            </a:lvl2pPr>
            <a:lvl3pPr marL="914126" indent="0" algn="l">
              <a:buNone/>
              <a:defRPr spc="300"/>
            </a:lvl3pPr>
            <a:lvl4pPr marL="1371189" indent="0" algn="l">
              <a:buNone/>
              <a:defRPr spc="300"/>
            </a:lvl4pPr>
            <a:lvl5pPr marL="1828251" indent="0" algn="l">
              <a:buNone/>
              <a:defRPr spc="300"/>
            </a:lvl5pPr>
          </a:lstStyle>
          <a:p>
            <a:pPr lvl="0"/>
            <a:r>
              <a:rPr lang="en-US"/>
              <a:t>CLICK TO EDIT subhead</a:t>
            </a:r>
          </a:p>
        </p:txBody>
      </p:sp>
      <p:sp>
        <p:nvSpPr>
          <p:cNvPr id="21" name="Picture Placeholder 19">
            <a:extLst>
              <a:ext uri="{FF2B5EF4-FFF2-40B4-BE49-F238E27FC236}">
                <a16:creationId xmlns:a16="http://schemas.microsoft.com/office/drawing/2014/main" id="{D5722BB8-5E21-264A-A57E-87AD9D7A4684}"/>
              </a:ext>
            </a:extLst>
          </p:cNvPr>
          <p:cNvSpPr>
            <a:spLocks noGrp="1"/>
          </p:cNvSpPr>
          <p:nvPr>
            <p:ph type="pic" sz="quarter" idx="28" hasCustomPrompt="1"/>
          </p:nvPr>
        </p:nvSpPr>
        <p:spPr>
          <a:xfrm>
            <a:off x="9228066" y="4145769"/>
            <a:ext cx="1279827" cy="1280160"/>
          </a:xfrm>
          <a:blipFill dpi="0" rotWithShape="1">
            <a:blip r:embed="rId2"/>
            <a:srcRect/>
            <a:stretch>
              <a:fillRect/>
            </a:stretch>
          </a:blipFill>
        </p:spPr>
        <p:txBody>
          <a:bodyPr/>
          <a:lstStyle>
            <a:lvl1pPr marL="0" indent="0">
              <a:buNone/>
              <a:defRPr/>
            </a:lvl1pPr>
          </a:lstStyle>
          <a:p>
            <a:r>
              <a:rPr lang="en-US"/>
              <a:t> </a:t>
            </a:r>
          </a:p>
        </p:txBody>
      </p:sp>
      <p:sp>
        <p:nvSpPr>
          <p:cNvPr id="23" name="Text Placeholder 22">
            <a:extLst>
              <a:ext uri="{FF2B5EF4-FFF2-40B4-BE49-F238E27FC236}">
                <a16:creationId xmlns:a16="http://schemas.microsoft.com/office/drawing/2014/main" id="{3BD44951-A94C-174E-991D-E27F79A5E93C}"/>
              </a:ext>
            </a:extLst>
          </p:cNvPr>
          <p:cNvSpPr>
            <a:spLocks noGrp="1"/>
          </p:cNvSpPr>
          <p:nvPr>
            <p:ph type="body" sz="quarter" idx="29" hasCustomPrompt="1"/>
          </p:nvPr>
        </p:nvSpPr>
        <p:spPr>
          <a:xfrm>
            <a:off x="9228066" y="4511212"/>
            <a:ext cx="1279827" cy="549275"/>
          </a:xfrm>
        </p:spPr>
        <p:txBody>
          <a:bodyPr anchor="ctr" anchorCtr="0">
            <a:normAutofit/>
          </a:bodyPr>
          <a:lstStyle>
            <a:lvl1pPr marL="0" indent="0" algn="ctr">
              <a:buNone/>
              <a:defRPr sz="1200" b="0" i="0" cap="all" spc="200" baseline="0">
                <a:solidFill>
                  <a:schemeClr val="bg1"/>
                </a:solidFill>
                <a:latin typeface="HP Simplified" panose="020B0604020204020204" pitchFamily="34" charset="0"/>
              </a:defRPr>
            </a:lvl1pPr>
          </a:lstStyle>
          <a:p>
            <a:pPr lvl="0"/>
            <a:r>
              <a:rPr lang="en-US"/>
              <a:t>Click to type callout</a:t>
            </a:r>
          </a:p>
        </p:txBody>
      </p:sp>
      <p:sp>
        <p:nvSpPr>
          <p:cNvPr id="26" name="Text Placeholder 24">
            <a:extLst>
              <a:ext uri="{FF2B5EF4-FFF2-40B4-BE49-F238E27FC236}">
                <a16:creationId xmlns:a16="http://schemas.microsoft.com/office/drawing/2014/main" id="{9B10D73D-3831-7D4E-8690-9F748BB42CAC}"/>
              </a:ext>
            </a:extLst>
          </p:cNvPr>
          <p:cNvSpPr>
            <a:spLocks noGrp="1"/>
          </p:cNvSpPr>
          <p:nvPr>
            <p:ph type="body" sz="quarter" idx="30" hasCustomPrompt="1"/>
          </p:nvPr>
        </p:nvSpPr>
        <p:spPr>
          <a:xfrm>
            <a:off x="837982" y="2262897"/>
            <a:ext cx="4726266" cy="3623553"/>
          </a:xfrm>
        </p:spPr>
        <p:txBody>
          <a:bodyPr/>
          <a:lstStyle>
            <a:lvl1pPr marL="0" indent="0">
              <a:buNone/>
              <a:defRPr sz="1600" b="0" i="0" spc="200" baseline="0">
                <a:latin typeface="HP Simplified Light" panose="020B0404020204020204" pitchFamily="34" charset="0"/>
              </a:defRPr>
            </a:lvl1pPr>
            <a:lvl2pPr marL="0" indent="0">
              <a:buNone/>
              <a:defRPr sz="1400"/>
            </a:lvl2pPr>
            <a:lvl3pPr marL="914126" indent="0">
              <a:buNone/>
              <a:defRPr/>
            </a:lvl3pPr>
            <a:lvl4pPr marL="1371189" indent="0">
              <a:buNone/>
              <a:defRPr/>
            </a:lvl4pPr>
            <a:lvl5pPr marL="1828251" indent="0">
              <a:buNone/>
              <a:defRPr/>
            </a:lvl5pPr>
          </a:lstStyle>
          <a:p>
            <a:pPr lvl="0"/>
            <a:r>
              <a:rPr lang="en-US"/>
              <a:t>CLICK TO EDIT STATEMENT</a:t>
            </a:r>
          </a:p>
          <a:p>
            <a:pPr lvl="1"/>
            <a:r>
              <a:rPr lang="en-US"/>
              <a:t>Return and tab for statement description </a:t>
            </a:r>
          </a:p>
        </p:txBody>
      </p:sp>
      <p:sp>
        <p:nvSpPr>
          <p:cNvPr id="11" name="Right Triangle 10">
            <a:extLst>
              <a:ext uri="{FF2B5EF4-FFF2-40B4-BE49-F238E27FC236}">
                <a16:creationId xmlns:a16="http://schemas.microsoft.com/office/drawing/2014/main" id="{8EB658D3-E463-9242-A1B5-AF849A758B07}"/>
              </a:ext>
            </a:extLst>
          </p:cNvPr>
          <p:cNvSpPr/>
          <p:nvPr userDrawn="1"/>
        </p:nvSpPr>
        <p:spPr>
          <a:xfrm rot="13500000">
            <a:off x="-228864" y="811324"/>
            <a:ext cx="457729" cy="45761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a:solidFill>
                <a:prstClr val="white"/>
              </a:solidFill>
              <a:latin typeface="HP Simplified Light"/>
            </a:endParaRPr>
          </a:p>
        </p:txBody>
      </p:sp>
    </p:spTree>
    <p:extLst>
      <p:ext uri="{BB962C8B-B14F-4D97-AF65-F5344CB8AC3E}">
        <p14:creationId xmlns:p14="http://schemas.microsoft.com/office/powerpoint/2010/main" val="408956641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cSld name="1_Center Title - Horizontal Ban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A1B8A59-E000-6145-9D95-06BB83225B66}"/>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
        <p:nvSpPr>
          <p:cNvPr id="22" name="Text Placeholder 6">
            <a:extLst>
              <a:ext uri="{FF2B5EF4-FFF2-40B4-BE49-F238E27FC236}">
                <a16:creationId xmlns:a16="http://schemas.microsoft.com/office/drawing/2014/main" id="{2AA52A28-3A20-2A4B-89A1-24FA76701F1F}"/>
              </a:ext>
            </a:extLst>
          </p:cNvPr>
          <p:cNvSpPr>
            <a:spLocks noGrp="1"/>
          </p:cNvSpPr>
          <p:nvPr>
            <p:ph type="body" sz="quarter" idx="10" hasCustomPrompt="1"/>
          </p:nvPr>
        </p:nvSpPr>
        <p:spPr>
          <a:xfrm>
            <a:off x="837982" y="1248535"/>
            <a:ext cx="10512862" cy="439355"/>
          </a:xfrm>
        </p:spPr>
        <p:txBody>
          <a:bodyPr>
            <a:noAutofit/>
          </a:bodyPr>
          <a:lstStyle>
            <a:lvl1pPr marL="0" indent="0" algn="ctr">
              <a:buNone/>
              <a:defRPr cap="all" spc="300" baseline="0"/>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
        <p:nvSpPr>
          <p:cNvPr id="23" name="Picture Placeholder 4">
            <a:extLst>
              <a:ext uri="{FF2B5EF4-FFF2-40B4-BE49-F238E27FC236}">
                <a16:creationId xmlns:a16="http://schemas.microsoft.com/office/drawing/2014/main" id="{7C74838C-F468-974A-849D-988C77CCB880}"/>
              </a:ext>
            </a:extLst>
          </p:cNvPr>
          <p:cNvSpPr>
            <a:spLocks noGrp="1"/>
          </p:cNvSpPr>
          <p:nvPr>
            <p:ph type="pic" sz="quarter" idx="11"/>
          </p:nvPr>
        </p:nvSpPr>
        <p:spPr>
          <a:xfrm>
            <a:off x="0" y="1825728"/>
            <a:ext cx="12196619" cy="2719840"/>
          </a:xfrm>
          <a:noFill/>
        </p:spPr>
        <p:txBody>
          <a:bodyPr/>
          <a:lstStyle>
            <a:lvl1pPr marL="0" indent="0">
              <a:buNone/>
              <a:defRPr>
                <a:solidFill>
                  <a:schemeClr val="tx2"/>
                </a:solidFill>
              </a:defRPr>
            </a:lvl1pPr>
          </a:lstStyle>
          <a:p>
            <a:r>
              <a:rPr lang="en-US"/>
              <a:t>Click icon to add picture</a:t>
            </a:r>
          </a:p>
        </p:txBody>
      </p:sp>
      <p:sp>
        <p:nvSpPr>
          <p:cNvPr id="25" name="Picture Placeholder 24">
            <a:extLst>
              <a:ext uri="{FF2B5EF4-FFF2-40B4-BE49-F238E27FC236}">
                <a16:creationId xmlns:a16="http://schemas.microsoft.com/office/drawing/2014/main" id="{8C6AA20F-311A-8340-ABBD-F18C89B69702}"/>
              </a:ext>
            </a:extLst>
          </p:cNvPr>
          <p:cNvSpPr>
            <a:spLocks noGrp="1"/>
          </p:cNvSpPr>
          <p:nvPr>
            <p:ph type="pic" sz="quarter" idx="12" hasCustomPrompt="1"/>
          </p:nvPr>
        </p:nvSpPr>
        <p:spPr>
          <a:xfrm>
            <a:off x="2427821" y="4718573"/>
            <a:ext cx="712538" cy="712724"/>
          </a:xfrm>
          <a:noFill/>
        </p:spPr>
        <p:txBody>
          <a:bodyPr>
            <a:normAutofit/>
          </a:bodyPr>
          <a:lstStyle>
            <a:lvl1pPr marL="0" indent="0" algn="ctr">
              <a:buNone/>
              <a:defRPr sz="1000"/>
            </a:lvl1pPr>
          </a:lstStyle>
          <a:p>
            <a:r>
              <a:rPr lang="en-US"/>
              <a:t>Add Icon</a:t>
            </a:r>
          </a:p>
        </p:txBody>
      </p:sp>
      <p:sp>
        <p:nvSpPr>
          <p:cNvPr id="26" name="Picture Placeholder 24">
            <a:extLst>
              <a:ext uri="{FF2B5EF4-FFF2-40B4-BE49-F238E27FC236}">
                <a16:creationId xmlns:a16="http://schemas.microsoft.com/office/drawing/2014/main" id="{B8525B14-1CF8-6B4E-8F4F-BD74594DBAAB}"/>
              </a:ext>
            </a:extLst>
          </p:cNvPr>
          <p:cNvSpPr>
            <a:spLocks noGrp="1"/>
          </p:cNvSpPr>
          <p:nvPr>
            <p:ph type="pic" sz="quarter" idx="13" hasCustomPrompt="1"/>
          </p:nvPr>
        </p:nvSpPr>
        <p:spPr>
          <a:xfrm>
            <a:off x="4568398"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7" name="Picture Placeholder 24">
            <a:extLst>
              <a:ext uri="{FF2B5EF4-FFF2-40B4-BE49-F238E27FC236}">
                <a16:creationId xmlns:a16="http://schemas.microsoft.com/office/drawing/2014/main" id="{1891138C-D5E1-D14A-BB51-3AF824F78163}"/>
              </a:ext>
            </a:extLst>
          </p:cNvPr>
          <p:cNvSpPr>
            <a:spLocks noGrp="1"/>
          </p:cNvSpPr>
          <p:nvPr>
            <p:ph type="pic" sz="quarter" idx="14" hasCustomPrompt="1"/>
          </p:nvPr>
        </p:nvSpPr>
        <p:spPr>
          <a:xfrm>
            <a:off x="6768333"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8" name="Picture Placeholder 24">
            <a:extLst>
              <a:ext uri="{FF2B5EF4-FFF2-40B4-BE49-F238E27FC236}">
                <a16:creationId xmlns:a16="http://schemas.microsoft.com/office/drawing/2014/main" id="{C4D73C09-9D7D-544F-B80E-8332DC4F4817}"/>
              </a:ext>
            </a:extLst>
          </p:cNvPr>
          <p:cNvSpPr>
            <a:spLocks noGrp="1"/>
          </p:cNvSpPr>
          <p:nvPr>
            <p:ph type="pic" sz="quarter" idx="15" hasCustomPrompt="1"/>
          </p:nvPr>
        </p:nvSpPr>
        <p:spPr>
          <a:xfrm>
            <a:off x="8968267" y="4718573"/>
            <a:ext cx="712538" cy="712724"/>
          </a:xfrm>
          <a:noFill/>
        </p:spPr>
        <p:txBody>
          <a:bodyPr>
            <a:normAutofit/>
          </a:bodyPr>
          <a:lstStyle>
            <a:lvl1pPr marL="0" marR="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sz="1000"/>
            </a:lvl1pPr>
          </a:lstStyle>
          <a:p>
            <a:pPr marL="0" marR="0" lvl="0" indent="0" algn="ctr"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9" name="Text Placeholder 4">
            <a:extLst>
              <a:ext uri="{FF2B5EF4-FFF2-40B4-BE49-F238E27FC236}">
                <a16:creationId xmlns:a16="http://schemas.microsoft.com/office/drawing/2014/main" id="{D9AD5A33-2997-8049-B04F-6422EB93B779}"/>
              </a:ext>
            </a:extLst>
          </p:cNvPr>
          <p:cNvSpPr>
            <a:spLocks noGrp="1"/>
          </p:cNvSpPr>
          <p:nvPr>
            <p:ph type="body" sz="quarter" idx="16" hasCustomPrompt="1"/>
          </p:nvPr>
        </p:nvSpPr>
        <p:spPr>
          <a:xfrm>
            <a:off x="1795986"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0" name="Text Placeholder 4">
            <a:extLst>
              <a:ext uri="{FF2B5EF4-FFF2-40B4-BE49-F238E27FC236}">
                <a16:creationId xmlns:a16="http://schemas.microsoft.com/office/drawing/2014/main" id="{D6A2D81F-95C3-A342-8740-E6917A2C0087}"/>
              </a:ext>
            </a:extLst>
          </p:cNvPr>
          <p:cNvSpPr>
            <a:spLocks noGrp="1"/>
          </p:cNvSpPr>
          <p:nvPr>
            <p:ph type="body" sz="quarter" idx="17" hasCustomPrompt="1"/>
          </p:nvPr>
        </p:nvSpPr>
        <p:spPr>
          <a:xfrm>
            <a:off x="3936563"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1" name="Text Placeholder 4">
            <a:extLst>
              <a:ext uri="{FF2B5EF4-FFF2-40B4-BE49-F238E27FC236}">
                <a16:creationId xmlns:a16="http://schemas.microsoft.com/office/drawing/2014/main" id="{95746F0F-FC90-1E4F-B944-5E4C5AB2ED23}"/>
              </a:ext>
            </a:extLst>
          </p:cNvPr>
          <p:cNvSpPr>
            <a:spLocks noGrp="1"/>
          </p:cNvSpPr>
          <p:nvPr>
            <p:ph type="body" sz="quarter" idx="18" hasCustomPrompt="1"/>
          </p:nvPr>
        </p:nvSpPr>
        <p:spPr>
          <a:xfrm>
            <a:off x="6136498"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2" name="Text Placeholder 4">
            <a:extLst>
              <a:ext uri="{FF2B5EF4-FFF2-40B4-BE49-F238E27FC236}">
                <a16:creationId xmlns:a16="http://schemas.microsoft.com/office/drawing/2014/main" id="{ECF99565-BDC6-5544-B085-1903B4FF1D18}"/>
              </a:ext>
            </a:extLst>
          </p:cNvPr>
          <p:cNvSpPr>
            <a:spLocks noGrp="1"/>
          </p:cNvSpPr>
          <p:nvPr>
            <p:ph type="body" sz="quarter" idx="19" hasCustomPrompt="1"/>
          </p:nvPr>
        </p:nvSpPr>
        <p:spPr>
          <a:xfrm>
            <a:off x="8336432" y="5828145"/>
            <a:ext cx="1976208" cy="481046"/>
          </a:xfrm>
        </p:spPr>
        <p:txBody>
          <a:bodyPr tIns="0" bIns="0">
            <a:noAutofit/>
          </a:bodyPr>
          <a:lstStyle>
            <a:lvl1pPr marL="0" indent="0" algn="ctr">
              <a:lnSpc>
                <a:spcPct val="100000"/>
              </a:lnSpc>
              <a:spcBef>
                <a:spcPts val="0"/>
              </a:spcBef>
              <a:spcAft>
                <a:spcPts val="1400"/>
              </a:spcAft>
              <a:buNone/>
              <a:defRPr sz="1400"/>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Click to add description of the icon above</a:t>
            </a:r>
          </a:p>
        </p:txBody>
      </p:sp>
      <p:sp>
        <p:nvSpPr>
          <p:cNvPr id="34" name="Text Placeholder 4">
            <a:extLst>
              <a:ext uri="{FF2B5EF4-FFF2-40B4-BE49-F238E27FC236}">
                <a16:creationId xmlns:a16="http://schemas.microsoft.com/office/drawing/2014/main" id="{386E1875-AC31-FB47-8AE2-E407F6D0769D}"/>
              </a:ext>
            </a:extLst>
          </p:cNvPr>
          <p:cNvSpPr>
            <a:spLocks noGrp="1"/>
          </p:cNvSpPr>
          <p:nvPr>
            <p:ph type="body" sz="quarter" idx="20" hasCustomPrompt="1"/>
          </p:nvPr>
        </p:nvSpPr>
        <p:spPr>
          <a:xfrm>
            <a:off x="1795985"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01</a:t>
            </a:r>
          </a:p>
        </p:txBody>
      </p:sp>
      <p:sp>
        <p:nvSpPr>
          <p:cNvPr id="35" name="Text Placeholder 4">
            <a:extLst>
              <a:ext uri="{FF2B5EF4-FFF2-40B4-BE49-F238E27FC236}">
                <a16:creationId xmlns:a16="http://schemas.microsoft.com/office/drawing/2014/main" id="{06FDB08E-6C65-6943-8FE7-B08B85DD1DCC}"/>
              </a:ext>
            </a:extLst>
          </p:cNvPr>
          <p:cNvSpPr>
            <a:spLocks noGrp="1"/>
          </p:cNvSpPr>
          <p:nvPr>
            <p:ph type="body" sz="quarter" idx="21" hasCustomPrompt="1"/>
          </p:nvPr>
        </p:nvSpPr>
        <p:spPr>
          <a:xfrm>
            <a:off x="3936562"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02</a:t>
            </a:r>
          </a:p>
        </p:txBody>
      </p:sp>
      <p:sp>
        <p:nvSpPr>
          <p:cNvPr id="36" name="Text Placeholder 4">
            <a:extLst>
              <a:ext uri="{FF2B5EF4-FFF2-40B4-BE49-F238E27FC236}">
                <a16:creationId xmlns:a16="http://schemas.microsoft.com/office/drawing/2014/main" id="{9DB22D3C-16CA-7C40-B000-D21A89C7CA7B}"/>
              </a:ext>
            </a:extLst>
          </p:cNvPr>
          <p:cNvSpPr>
            <a:spLocks noGrp="1"/>
          </p:cNvSpPr>
          <p:nvPr>
            <p:ph type="body" sz="quarter" idx="22" hasCustomPrompt="1"/>
          </p:nvPr>
        </p:nvSpPr>
        <p:spPr>
          <a:xfrm>
            <a:off x="6136497"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03</a:t>
            </a:r>
          </a:p>
        </p:txBody>
      </p:sp>
      <p:sp>
        <p:nvSpPr>
          <p:cNvPr id="37" name="Text Placeholder 4">
            <a:extLst>
              <a:ext uri="{FF2B5EF4-FFF2-40B4-BE49-F238E27FC236}">
                <a16:creationId xmlns:a16="http://schemas.microsoft.com/office/drawing/2014/main" id="{BC3AB560-9109-DF41-88CD-2107C6C42319}"/>
              </a:ext>
            </a:extLst>
          </p:cNvPr>
          <p:cNvSpPr>
            <a:spLocks noGrp="1"/>
          </p:cNvSpPr>
          <p:nvPr>
            <p:ph type="body" sz="quarter" idx="23" hasCustomPrompt="1"/>
          </p:nvPr>
        </p:nvSpPr>
        <p:spPr>
          <a:xfrm>
            <a:off x="8336431" y="5578707"/>
            <a:ext cx="1976208" cy="136525"/>
          </a:xfrm>
        </p:spPr>
        <p:txBody>
          <a:bodyPr tIns="0" bIns="0">
            <a:noAutofit/>
          </a:bodyPr>
          <a:lstStyle>
            <a:lvl1pPr marL="0" indent="0" algn="ctr">
              <a:lnSpc>
                <a:spcPct val="100000"/>
              </a:lnSpc>
              <a:spcBef>
                <a:spcPts val="0"/>
              </a:spcBef>
              <a:spcAft>
                <a:spcPts val="1400"/>
              </a:spcAft>
              <a:buNone/>
              <a:defRPr sz="1200" b="0" i="0" cap="all" spc="200" baseline="0">
                <a:latin typeface="HP Simplified" panose="020B0604020204020204" pitchFamily="34" charset="0"/>
              </a:defRPr>
            </a:lvl1pPr>
            <a:lvl2pPr marL="457063" indent="0">
              <a:buNone/>
              <a:defRPr sz="1400"/>
            </a:lvl2pPr>
            <a:lvl3pPr marL="914126" indent="0">
              <a:buNone/>
              <a:defRPr sz="1400"/>
            </a:lvl3pPr>
            <a:lvl4pPr marL="1371189" indent="0">
              <a:buNone/>
              <a:defRPr sz="1400"/>
            </a:lvl4pPr>
            <a:lvl5pPr marL="1828251" indent="0">
              <a:buNone/>
              <a:defRPr sz="1400"/>
            </a:lvl5pPr>
          </a:lstStyle>
          <a:p>
            <a:pPr lvl="0"/>
            <a:r>
              <a:rPr lang="en-US"/>
              <a:t>ICON LABEL 04</a:t>
            </a:r>
          </a:p>
        </p:txBody>
      </p:sp>
    </p:spTree>
    <p:extLst>
      <p:ext uri="{BB962C8B-B14F-4D97-AF65-F5344CB8AC3E}">
        <p14:creationId xmlns:p14="http://schemas.microsoft.com/office/powerpoint/2010/main" val="2945766076"/>
      </p:ext>
    </p:extLst>
  </p:cSld>
  <p:clrMapOvr>
    <a:masterClrMapping/>
  </p:clrMapOvr>
  <p:extLst>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cSld name="Full tab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
        <p:nvSpPr>
          <p:cNvPr id="9" name="Text Placeholder 6">
            <a:extLst>
              <a:ext uri="{FF2B5EF4-FFF2-40B4-BE49-F238E27FC236}">
                <a16:creationId xmlns:a16="http://schemas.microsoft.com/office/drawing/2014/main" id="{C9DCC1B3-0EC6-D849-8A5A-EB0D0F72E313}"/>
              </a:ext>
            </a:extLst>
          </p:cNvPr>
          <p:cNvSpPr>
            <a:spLocks noGrp="1"/>
          </p:cNvSpPr>
          <p:nvPr>
            <p:ph type="body" sz="quarter" idx="10" hasCustomPrompt="1"/>
          </p:nvPr>
        </p:nvSpPr>
        <p:spPr>
          <a:xfrm>
            <a:off x="837982" y="1248535"/>
            <a:ext cx="10512862" cy="439355"/>
          </a:xfrm>
        </p:spPr>
        <p:txBody>
          <a:bodyPr>
            <a:noAutofit/>
          </a:bodyPr>
          <a:lstStyle>
            <a:lvl1pPr marL="0" indent="0" algn="ctr">
              <a:buNone/>
              <a:defRPr cap="all" spc="300" baseline="0">
                <a:solidFill>
                  <a:schemeClr val="accent2"/>
                </a:solidFill>
              </a:defRPr>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
        <p:nvSpPr>
          <p:cNvPr id="4" name="Table Placeholder 3">
            <a:extLst>
              <a:ext uri="{FF2B5EF4-FFF2-40B4-BE49-F238E27FC236}">
                <a16:creationId xmlns:a16="http://schemas.microsoft.com/office/drawing/2014/main" id="{6B7217BC-9A1F-4B45-8C55-01C8313CD82A}"/>
              </a:ext>
            </a:extLst>
          </p:cNvPr>
          <p:cNvSpPr>
            <a:spLocks noGrp="1"/>
          </p:cNvSpPr>
          <p:nvPr>
            <p:ph type="tbl" sz="quarter" idx="11" hasCustomPrompt="1"/>
          </p:nvPr>
        </p:nvSpPr>
        <p:spPr>
          <a:xfrm>
            <a:off x="837982" y="1919235"/>
            <a:ext cx="10512862" cy="4170415"/>
          </a:xfrm>
        </p:spPr>
        <p:txBody>
          <a:bodyPr/>
          <a:lstStyle/>
          <a:p>
            <a:r>
              <a:rPr lang="en-US"/>
              <a:t>Click to add table</a:t>
            </a:r>
          </a:p>
        </p:txBody>
      </p:sp>
    </p:spTree>
    <p:extLst>
      <p:ext uri="{BB962C8B-B14F-4D97-AF65-F5344CB8AC3E}">
        <p14:creationId xmlns:p14="http://schemas.microsoft.com/office/powerpoint/2010/main" val="898454748"/>
      </p:ext>
    </p:extLst>
  </p:cSld>
  <p:clrMapOvr>
    <a:masterClrMapping/>
  </p:clrMapOvr>
  <p:extLst>
    <p:ext uri="{DCECCB84-F9BA-43D5-87BE-67443E8EF086}">
      <p15:sldGuideLst xmlns:p15="http://schemas.microsoft.com/office/powerpoint/2012/main"/>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_4 Column - Frame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40E7-9259-43D6-9B16-06328D69171C}"/>
              </a:ext>
            </a:extLst>
          </p:cNvPr>
          <p:cNvSpPr txBox="1"/>
          <p:nvPr userDrawn="1"/>
        </p:nvSpPr>
        <p:spPr>
          <a:xfrm>
            <a:off x="837985" y="455254"/>
            <a:ext cx="4494629" cy="523080"/>
          </a:xfrm>
          <a:prstGeom prst="rect">
            <a:avLst/>
          </a:prstGeom>
          <a:noFill/>
        </p:spPr>
        <p:txBody>
          <a:bodyPr wrap="square" lIns="91344" tIns="45672" rIns="91344" rtlCol="0">
            <a:spAutoFit/>
          </a:bodyPr>
          <a:lstStyle/>
          <a:p>
            <a:r>
              <a:rPr kumimoji="0" lang="en-US" sz="2796" b="0" i="0" u="none" strike="noStrike" kern="1200" cap="none" spc="300" normalizeH="0" baseline="0" noProof="0">
                <a:ln>
                  <a:noFill/>
                </a:ln>
                <a:solidFill>
                  <a:srgbClr val="37333B"/>
                </a:solidFill>
                <a:effectLst/>
                <a:uLnTx/>
                <a:uFillTx/>
                <a:latin typeface="HP Simplified Light" panose="020B0404020204020204" pitchFamily="34" charset="0"/>
                <a:ea typeface="+mj-ea"/>
                <a:cs typeface="+mj-cs"/>
              </a:rPr>
              <a:t>PRODUCT DEFINITION</a:t>
            </a:r>
            <a:endParaRPr lang="en-US" sz="2796"/>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6"/>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CONFIDNETIAL, HP INTERNAL ONLY. ©2021 HP Development Company, L.P. The information contained herein is subject to change without notice. </a:t>
            </a:r>
            <a:endParaRPr lang="en-US">
              <a:solidFill>
                <a:prstClr val="black">
                  <a:lumMod val="75000"/>
                  <a:lumOff val="25000"/>
                </a:prstClr>
              </a:solidFill>
              <a:latin typeface="HP Simplified Light"/>
            </a:endParaRPr>
          </a:p>
        </p:txBody>
      </p:sp>
      <p:sp>
        <p:nvSpPr>
          <p:cNvPr id="29" name="Text Placeholder 6">
            <a:extLst>
              <a:ext uri="{FF2B5EF4-FFF2-40B4-BE49-F238E27FC236}">
                <a16:creationId xmlns:a16="http://schemas.microsoft.com/office/drawing/2014/main" id="{E002D704-69E5-1A47-8C25-71E34202FF54}"/>
              </a:ext>
            </a:extLst>
          </p:cNvPr>
          <p:cNvSpPr>
            <a:spLocks noGrp="1"/>
          </p:cNvSpPr>
          <p:nvPr>
            <p:ph type="body" sz="quarter" idx="10" hasCustomPrompt="1"/>
          </p:nvPr>
        </p:nvSpPr>
        <p:spPr>
          <a:xfrm>
            <a:off x="837984" y="894444"/>
            <a:ext cx="2575779" cy="304495"/>
          </a:xfrm>
        </p:spPr>
        <p:txBody>
          <a:bodyPr>
            <a:normAutofit/>
          </a:bodyPr>
          <a:lstStyle>
            <a:lvl1pPr marL="0" indent="0" algn="l">
              <a:buNone/>
              <a:defRPr sz="1600" cap="all" spc="300" baseline="0">
                <a:solidFill>
                  <a:srgbClr val="0096F2"/>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r>
              <a:rPr lang="en-US"/>
              <a:t>&lt;PRODUCT NAME&gt; </a:t>
            </a:r>
          </a:p>
        </p:txBody>
      </p:sp>
      <p:sp>
        <p:nvSpPr>
          <p:cNvPr id="30" name="Right Triangle 29">
            <a:extLst>
              <a:ext uri="{FF2B5EF4-FFF2-40B4-BE49-F238E27FC236}">
                <a16:creationId xmlns:a16="http://schemas.microsoft.com/office/drawing/2014/main" id="{86DC5D6A-DC26-A546-9DA0-B0FAC0400AD6}"/>
              </a:ext>
            </a:extLst>
          </p:cNvPr>
          <p:cNvSpPr/>
          <p:nvPr/>
        </p:nvSpPr>
        <p:spPr>
          <a:xfrm rot="13500000">
            <a:off x="-228865" y="793913"/>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prstClr val="white"/>
              </a:solidFill>
              <a:latin typeface="HP Simplified Light"/>
            </a:endParaRPr>
          </a:p>
        </p:txBody>
      </p:sp>
      <p:sp>
        <p:nvSpPr>
          <p:cNvPr id="45" name="Right Triangle 44">
            <a:extLst>
              <a:ext uri="{FF2B5EF4-FFF2-40B4-BE49-F238E27FC236}">
                <a16:creationId xmlns:a16="http://schemas.microsoft.com/office/drawing/2014/main" id="{5BD8C0F7-7BC5-4D43-9599-354062E94298}"/>
              </a:ext>
            </a:extLst>
          </p:cNvPr>
          <p:cNvSpPr/>
          <p:nvPr/>
        </p:nvSpPr>
        <p:spPr>
          <a:xfrm rot="13500000">
            <a:off x="-228865" y="793913"/>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solidFill>
                <a:prstClr val="white"/>
              </a:solidFill>
              <a:latin typeface="HP Simplified Light"/>
            </a:endParaRPr>
          </a:p>
        </p:txBody>
      </p:sp>
      <p:sp>
        <p:nvSpPr>
          <p:cNvPr id="48" name="Picture Placeholder 3">
            <a:extLst>
              <a:ext uri="{FF2B5EF4-FFF2-40B4-BE49-F238E27FC236}">
                <a16:creationId xmlns:a16="http://schemas.microsoft.com/office/drawing/2014/main" id="{0A070213-FE78-4CD7-B554-DD16A5F333D0}"/>
              </a:ext>
            </a:extLst>
          </p:cNvPr>
          <p:cNvSpPr>
            <a:spLocks noGrp="1"/>
          </p:cNvSpPr>
          <p:nvPr>
            <p:ph type="pic" sz="quarter" idx="11" hasCustomPrompt="1"/>
          </p:nvPr>
        </p:nvSpPr>
        <p:spPr>
          <a:xfrm>
            <a:off x="837982" y="1296015"/>
            <a:ext cx="1919740" cy="953639"/>
          </a:xfrm>
          <a:noFill/>
        </p:spPr>
        <p:txBody>
          <a:bodyPr>
            <a:normAutofit/>
          </a:bodyPr>
          <a:lstStyle>
            <a:lvl1pPr>
              <a:defRPr sz="1600">
                <a:solidFill>
                  <a:schemeClr val="tx2"/>
                </a:solidFill>
              </a:defRPr>
            </a:lvl1pPr>
          </a:lstStyle>
          <a:p>
            <a:r>
              <a:rPr lang="en-US"/>
              <a:t>Click to add example picture</a:t>
            </a:r>
          </a:p>
        </p:txBody>
      </p:sp>
      <p:sp>
        <p:nvSpPr>
          <p:cNvPr id="49" name="Picture Placeholder 3">
            <a:extLst>
              <a:ext uri="{FF2B5EF4-FFF2-40B4-BE49-F238E27FC236}">
                <a16:creationId xmlns:a16="http://schemas.microsoft.com/office/drawing/2014/main" id="{B5F44A1D-BC03-4BD7-87B7-E4CDF52EE501}"/>
              </a:ext>
            </a:extLst>
          </p:cNvPr>
          <p:cNvSpPr>
            <a:spLocks noGrp="1"/>
          </p:cNvSpPr>
          <p:nvPr>
            <p:ph type="pic" sz="quarter" idx="44" hasCustomPrompt="1"/>
          </p:nvPr>
        </p:nvSpPr>
        <p:spPr>
          <a:xfrm>
            <a:off x="3013830" y="1296015"/>
            <a:ext cx="1919740" cy="953639"/>
          </a:xfrm>
          <a:noFill/>
        </p:spPr>
        <p:txBody>
          <a:bodyPr>
            <a:normAutofit/>
          </a:bodyPr>
          <a:lstStyle>
            <a:lvl1pPr>
              <a:defRPr sz="1600">
                <a:solidFill>
                  <a:schemeClr val="tx2"/>
                </a:solidFill>
              </a:defRPr>
            </a:lvl1pPr>
          </a:lstStyle>
          <a:p>
            <a:r>
              <a:rPr lang="en-US"/>
              <a:t>Click to add example picture</a:t>
            </a:r>
          </a:p>
        </p:txBody>
      </p:sp>
      <p:sp>
        <p:nvSpPr>
          <p:cNvPr id="50" name="Text Placeholder 6">
            <a:extLst>
              <a:ext uri="{FF2B5EF4-FFF2-40B4-BE49-F238E27FC236}">
                <a16:creationId xmlns:a16="http://schemas.microsoft.com/office/drawing/2014/main" id="{D7FD60C3-B31B-4AE9-B70F-A60BFDD31BB7}"/>
              </a:ext>
            </a:extLst>
          </p:cNvPr>
          <p:cNvSpPr>
            <a:spLocks noGrp="1"/>
          </p:cNvSpPr>
          <p:nvPr>
            <p:ph type="body" sz="quarter" idx="45" hasCustomPrompt="1"/>
          </p:nvPr>
        </p:nvSpPr>
        <p:spPr>
          <a:xfrm>
            <a:off x="837983" y="2249658"/>
            <a:ext cx="1919740" cy="191976"/>
          </a:xfrm>
          <a:solidFill>
            <a:schemeClr val="bg1">
              <a:lumMod val="95000"/>
            </a:schemeClr>
          </a:solidFill>
        </p:spPr>
        <p:txBody>
          <a:bodyPr lIns="0" rIns="0">
            <a:spAutoFit/>
          </a:bodyPr>
          <a:lstStyle>
            <a:lvl1pPr marL="0" indent="0" algn="l">
              <a:buNone/>
              <a:defRPr sz="700" cap="all" spc="0" baseline="0">
                <a:solidFill>
                  <a:schemeClr val="tx1">
                    <a:lumMod val="50000"/>
                    <a:lumOff val="50000"/>
                  </a:schemeClr>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pPr lvl="0"/>
            <a:r>
              <a:rPr lang="en-US"/>
              <a:t>Describe form factor/color/use case?</a:t>
            </a:r>
          </a:p>
        </p:txBody>
      </p:sp>
      <p:sp>
        <p:nvSpPr>
          <p:cNvPr id="51" name="Text Placeholder 6">
            <a:extLst>
              <a:ext uri="{FF2B5EF4-FFF2-40B4-BE49-F238E27FC236}">
                <a16:creationId xmlns:a16="http://schemas.microsoft.com/office/drawing/2014/main" id="{63C2C560-8818-4467-ACFE-DC1AC4E7D9AF}"/>
              </a:ext>
            </a:extLst>
          </p:cNvPr>
          <p:cNvSpPr>
            <a:spLocks noGrp="1"/>
          </p:cNvSpPr>
          <p:nvPr>
            <p:ph type="body" sz="quarter" idx="46" hasCustomPrompt="1"/>
          </p:nvPr>
        </p:nvSpPr>
        <p:spPr>
          <a:xfrm>
            <a:off x="3013830" y="2249658"/>
            <a:ext cx="1919740" cy="191976"/>
          </a:xfrm>
          <a:solidFill>
            <a:schemeClr val="bg1">
              <a:lumMod val="95000"/>
            </a:schemeClr>
          </a:solidFill>
        </p:spPr>
        <p:txBody>
          <a:bodyPr lIns="0" rIns="0">
            <a:spAutoFit/>
          </a:bodyPr>
          <a:lstStyle>
            <a:lvl1pPr marL="0" indent="0" algn="l">
              <a:buNone/>
              <a:defRPr sz="700" b="0" cap="all" spc="0" baseline="0">
                <a:solidFill>
                  <a:schemeClr val="tx1">
                    <a:lumMod val="50000"/>
                    <a:lumOff val="50000"/>
                  </a:schemeClr>
                </a:solidFill>
              </a:defRPr>
            </a:lvl1pPr>
            <a:lvl2pPr marL="456652" indent="0" algn="l">
              <a:buNone/>
              <a:defRPr spc="300"/>
            </a:lvl2pPr>
            <a:lvl3pPr marL="913304" indent="0" algn="l">
              <a:buNone/>
              <a:defRPr spc="300"/>
            </a:lvl3pPr>
            <a:lvl4pPr marL="1369956" indent="0" algn="l">
              <a:buNone/>
              <a:defRPr spc="300"/>
            </a:lvl4pPr>
            <a:lvl5pPr marL="1826607" indent="0" algn="l">
              <a:buNone/>
              <a:defRPr spc="300"/>
            </a:lvl5pPr>
          </a:lstStyle>
          <a:p>
            <a:pPr lvl="0"/>
            <a:r>
              <a:rPr lang="en-US"/>
              <a:t>Describe form factor/color/use case?</a:t>
            </a:r>
          </a:p>
        </p:txBody>
      </p:sp>
    </p:spTree>
    <p:extLst>
      <p:ext uri="{BB962C8B-B14F-4D97-AF65-F5344CB8AC3E}">
        <p14:creationId xmlns:p14="http://schemas.microsoft.com/office/powerpoint/2010/main" val="292323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0">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cSld name="Center Title w/ Triang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255E17A-4A44-4A49-A1D5-4DC589A3822A}"/>
              </a:ext>
            </a:extLst>
          </p:cNvPr>
          <p:cNvSpPr>
            <a:spLocks noGrp="1"/>
          </p:cNvSpPr>
          <p:nvPr>
            <p:ph type="title" hasCustomPrompt="1"/>
          </p:nvPr>
        </p:nvSpPr>
        <p:spPr>
          <a:xfrm>
            <a:off x="837982" y="546653"/>
            <a:ext cx="10512862" cy="682153"/>
          </a:xfrm>
        </p:spPr>
        <p:txBody>
          <a:bodyPr>
            <a:noAutofit/>
          </a:bodyPr>
          <a:lstStyle>
            <a:lvl1pPr algn="ctr">
              <a:defRPr cap="all" baseline="0"/>
            </a:lvl1pPr>
          </a:lstStyle>
          <a:p>
            <a:r>
              <a:rPr lang="en-US"/>
              <a:t>CLICK here TO EDIT the headline</a:t>
            </a:r>
          </a:p>
        </p:txBody>
      </p:sp>
      <p:sp>
        <p:nvSpPr>
          <p:cNvPr id="9" name="Text Placeholder 6">
            <a:extLst>
              <a:ext uri="{FF2B5EF4-FFF2-40B4-BE49-F238E27FC236}">
                <a16:creationId xmlns:a16="http://schemas.microsoft.com/office/drawing/2014/main" id="{C9DCC1B3-0EC6-D849-8A5A-EB0D0F72E313}"/>
              </a:ext>
            </a:extLst>
          </p:cNvPr>
          <p:cNvSpPr>
            <a:spLocks noGrp="1"/>
          </p:cNvSpPr>
          <p:nvPr>
            <p:ph type="body" sz="quarter" idx="10" hasCustomPrompt="1"/>
          </p:nvPr>
        </p:nvSpPr>
        <p:spPr>
          <a:xfrm>
            <a:off x="837982" y="1248535"/>
            <a:ext cx="10512862" cy="439355"/>
          </a:xfrm>
        </p:spPr>
        <p:txBody>
          <a:bodyPr>
            <a:noAutofit/>
          </a:bodyPr>
          <a:lstStyle>
            <a:lvl1pPr marL="0" indent="0" algn="ctr">
              <a:buNone/>
              <a:defRPr cap="all" spc="300" baseline="0"/>
            </a:lvl1pPr>
            <a:lvl2pPr marL="457063" indent="0" algn="ctr">
              <a:buNone/>
              <a:defRPr spc="300"/>
            </a:lvl2pPr>
            <a:lvl3pPr marL="914126" indent="0" algn="ctr">
              <a:buNone/>
              <a:defRPr spc="300"/>
            </a:lvl3pPr>
            <a:lvl4pPr marL="1371189" indent="0" algn="ctr">
              <a:buNone/>
              <a:defRPr spc="300"/>
            </a:lvl4pPr>
            <a:lvl5pPr marL="1828251" indent="0" algn="ctr">
              <a:buNone/>
              <a:defRPr spc="300"/>
            </a:lvl5pPr>
          </a:lstStyle>
          <a:p>
            <a:pPr lvl="0"/>
            <a:r>
              <a:rPr lang="en-US"/>
              <a:t>CLICK TO EDIT the subhead</a:t>
            </a:r>
          </a:p>
        </p:txBody>
      </p:sp>
    </p:spTree>
    <p:extLst>
      <p:ext uri="{BB962C8B-B14F-4D97-AF65-F5344CB8AC3E}">
        <p14:creationId xmlns:p14="http://schemas.microsoft.com/office/powerpoint/2010/main" val="2855390929"/>
      </p:ext>
    </p:extLst>
  </p:cSld>
  <p:clrMapOvr>
    <a:masterClrMapping/>
  </p:clrMapOvr>
  <p:extLst>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98291-395E-CC42-979F-E5419006AF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907D203-3978-1740-8F39-A363BA2E836E}"/>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AB94DE9C-78AA-0E43-8AC7-1D631399C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22711" y="6356351"/>
            <a:ext cx="312991" cy="313073"/>
          </a:xfrm>
          <a:prstGeom prst="rect">
            <a:avLst/>
          </a:prstGeom>
        </p:spPr>
      </p:pic>
      <p:sp>
        <p:nvSpPr>
          <p:cNvPr id="7" name="Footer Placeholder 4">
            <a:extLst>
              <a:ext uri="{FF2B5EF4-FFF2-40B4-BE49-F238E27FC236}">
                <a16:creationId xmlns:a16="http://schemas.microsoft.com/office/drawing/2014/main" id="{1F3B9F25-7960-E547-96FB-9A72BC9BC403}"/>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HP Confidential. For HP and Partner internal training purposes only. </a:t>
            </a:r>
            <a:r>
              <a:rPr lang="en-US">
                <a:solidFill>
                  <a:prstClr val="black">
                    <a:lumMod val="75000"/>
                    <a:lumOff val="25000"/>
                  </a:prstClr>
                </a:solidFill>
                <a:latin typeface="HP Simplified Light"/>
              </a:rPr>
              <a:t>© 2021 HP Development Company, L.P. The information contained herein is subject to change without notice. </a:t>
            </a:r>
          </a:p>
        </p:txBody>
      </p:sp>
    </p:spTree>
    <p:extLst>
      <p:ext uri="{BB962C8B-B14F-4D97-AF65-F5344CB8AC3E}">
        <p14:creationId xmlns:p14="http://schemas.microsoft.com/office/powerpoint/2010/main" val="534459227"/>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Divider page">
    <p:spTree>
      <p:nvGrpSpPr>
        <p:cNvPr id="1" name=""/>
        <p:cNvGrpSpPr/>
        <p:nvPr/>
      </p:nvGrpSpPr>
      <p:grpSpPr>
        <a:xfrm>
          <a:off x="0" y="0"/>
          <a:ext cx="0" cy="0"/>
          <a:chOff x="0" y="0"/>
          <a:chExt cx="0" cy="0"/>
        </a:xfrm>
      </p:grpSpPr>
      <p:pic>
        <p:nvPicPr>
          <p:cNvPr id="3" name="Picture Placeholder 9" descr="A person sitting at a desk in front of a window&#10;&#10;Description automatically generated">
            <a:extLst>
              <a:ext uri="{FF2B5EF4-FFF2-40B4-BE49-F238E27FC236}">
                <a16:creationId xmlns:a16="http://schemas.microsoft.com/office/drawing/2014/main" id="{2F842E61-AE61-5247-B3E2-2AE8D4CD56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1" y="0"/>
            <a:ext cx="12230285" cy="6858000"/>
          </a:xfrm>
          <a:prstGeom prst="rect">
            <a:avLst/>
          </a:prstGeom>
        </p:spPr>
      </p:pic>
      <p:sp>
        <p:nvSpPr>
          <p:cNvPr id="4" name="Rectangle 3">
            <a:extLst>
              <a:ext uri="{FF2B5EF4-FFF2-40B4-BE49-F238E27FC236}">
                <a16:creationId xmlns:a16="http://schemas.microsoft.com/office/drawing/2014/main" id="{30C462FB-9F26-2E40-907F-38206E52B970}"/>
              </a:ext>
            </a:extLst>
          </p:cNvPr>
          <p:cNvSpPr/>
          <p:nvPr userDrawn="1"/>
        </p:nvSpPr>
        <p:spPr>
          <a:xfrm>
            <a:off x="0" y="0"/>
            <a:ext cx="12230285" cy="6858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8" tIns="45684" rIns="91368" bIns="45684" numCol="1" spcCol="0" rtlCol="0" fromWordArt="0" anchor="ctr" anchorCtr="0" forceAA="0" compatLnSpc="1">
            <a:prstTxWarp prst="textNoShape">
              <a:avLst/>
            </a:prstTxWarp>
            <a:noAutofit/>
          </a:bodyPr>
          <a:lstStyle/>
          <a:p>
            <a:pPr marL="0" marR="0" lvl="0" indent="0" algn="ctr" defTabSz="913578" rtl="0" eaLnBrk="1" fontAlgn="auto" latinLnBrk="0" hangingPunct="1">
              <a:lnSpc>
                <a:spcPct val="100000"/>
              </a:lnSpc>
              <a:spcBef>
                <a:spcPts val="0"/>
              </a:spcBef>
              <a:spcAft>
                <a:spcPts val="0"/>
              </a:spcAft>
              <a:buClrTx/>
              <a:buSzTx/>
              <a:buFontTx/>
              <a:buNone/>
              <a:tabLst/>
              <a:defRPr/>
            </a:pPr>
            <a:endParaRPr kumimoji="0" lang="en-US" sz="17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A58CB03D-D420-3C4E-83D4-3EA1BDD7D556}"/>
              </a:ext>
            </a:extLst>
          </p:cNvPr>
          <p:cNvSpPr>
            <a:spLocks noGrp="1"/>
          </p:cNvSpPr>
          <p:nvPr>
            <p:ph type="body" sz="quarter" idx="10" hasCustomPrompt="1"/>
          </p:nvPr>
        </p:nvSpPr>
        <p:spPr>
          <a:xfrm>
            <a:off x="837981" y="2966436"/>
            <a:ext cx="8654384" cy="614451"/>
          </a:xfrm>
        </p:spPr>
        <p:txBody>
          <a:bodyPr anchor="t"/>
          <a:lstStyle>
            <a:lvl1pPr marL="0" indent="0">
              <a:buNone/>
              <a:defRPr spc="300">
                <a:solidFill>
                  <a:schemeClr val="bg1"/>
                </a:solidFill>
              </a:defRPr>
            </a:lvl1pPr>
            <a:lvl2pPr marL="457063" indent="0">
              <a:buNone/>
              <a:defRPr spc="300">
                <a:solidFill>
                  <a:schemeClr val="bg1"/>
                </a:solidFill>
              </a:defRPr>
            </a:lvl2pPr>
            <a:lvl3pPr marL="914126" indent="0">
              <a:buNone/>
              <a:defRPr spc="300">
                <a:solidFill>
                  <a:schemeClr val="bg1"/>
                </a:solidFill>
              </a:defRPr>
            </a:lvl3pPr>
            <a:lvl4pPr marL="1371189" indent="0">
              <a:buNone/>
              <a:defRPr spc="300">
                <a:solidFill>
                  <a:schemeClr val="bg1"/>
                </a:solidFill>
              </a:defRPr>
            </a:lvl4pPr>
            <a:lvl5pPr marL="1828251" indent="0">
              <a:buNone/>
              <a:defRPr spc="3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A76930-D7CB-E041-A4F6-95AC731904AD}"/>
              </a:ext>
            </a:extLst>
          </p:cNvPr>
          <p:cNvSpPr>
            <a:spLocks noGrp="1"/>
          </p:cNvSpPr>
          <p:nvPr>
            <p:ph type="title" hasCustomPrompt="1"/>
          </p:nvPr>
        </p:nvSpPr>
        <p:spPr>
          <a:xfrm>
            <a:off x="837982" y="3135284"/>
            <a:ext cx="10512862" cy="1274157"/>
          </a:xfrm>
        </p:spPr>
        <p:txBody>
          <a:bodyPr/>
          <a:lstStyle>
            <a:lvl1pPr>
              <a:defRPr>
                <a:solidFill>
                  <a:schemeClr val="bg1"/>
                </a:solidFill>
              </a:defRPr>
            </a:lvl1pPr>
          </a:lstStyle>
          <a:p>
            <a:r>
              <a:rPr lang="en-US"/>
              <a:t>CLICK TO EDIT MASTER TITLE STYLE</a:t>
            </a:r>
          </a:p>
        </p:txBody>
      </p:sp>
      <p:sp>
        <p:nvSpPr>
          <p:cNvPr id="5" name="Rectangle 4">
            <a:extLst>
              <a:ext uri="{FF2B5EF4-FFF2-40B4-BE49-F238E27FC236}">
                <a16:creationId xmlns:a16="http://schemas.microsoft.com/office/drawing/2014/main" id="{4D36991E-113C-DE4D-895D-E589551E59A6}"/>
              </a:ext>
            </a:extLst>
          </p:cNvPr>
          <p:cNvSpPr/>
          <p:nvPr userDrawn="1"/>
        </p:nvSpPr>
        <p:spPr>
          <a:xfrm>
            <a:off x="610372" y="625419"/>
            <a:ext cx="10939283" cy="5520980"/>
          </a:xfrm>
          <a:prstGeom prst="rect">
            <a:avLst/>
          </a:prstGeom>
          <a:noFill/>
          <a:ln w="6350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9" name="logo">
            <a:extLst>
              <a:ext uri="{FF2B5EF4-FFF2-40B4-BE49-F238E27FC236}">
                <a16:creationId xmlns:a16="http://schemas.microsoft.com/office/drawing/2014/main" id="{A3266D6E-96AD-2048-AEBA-18359743C3C1}"/>
              </a:ext>
            </a:extLst>
          </p:cNvPr>
          <p:cNvSpPr>
            <a:spLocks noChangeAspect="1" noEditPoints="1"/>
          </p:cNvSpPr>
          <p:nvPr userDrawn="1"/>
        </p:nvSpPr>
        <p:spPr bwMode="black">
          <a:xfrm>
            <a:off x="11426585" y="6345664"/>
            <a:ext cx="312991"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16" tIns="45708" rIns="91416" bIns="45708"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srgbClr val="A6A6A6"/>
              </a:solidFill>
              <a:effectLst/>
              <a:uLnTx/>
              <a:uFillTx/>
              <a:latin typeface="HP Simplified Light"/>
              <a:ea typeface="+mn-ea"/>
              <a:cs typeface="+mn-cs"/>
            </a:endParaRPr>
          </a:p>
        </p:txBody>
      </p:sp>
      <p:sp>
        <p:nvSpPr>
          <p:cNvPr id="11" name="Footer Placeholder 4">
            <a:extLst>
              <a:ext uri="{FF2B5EF4-FFF2-40B4-BE49-F238E27FC236}">
                <a16:creationId xmlns:a16="http://schemas.microsoft.com/office/drawing/2014/main" id="{0D83591D-2AE0-B943-B909-520C7F14BCEE}"/>
              </a:ext>
            </a:extLst>
          </p:cNvPr>
          <p:cNvSpPr>
            <a:spLocks noGrp="1"/>
          </p:cNvSpPr>
          <p:nvPr>
            <p:ph type="ftr" sz="quarter" idx="3"/>
          </p:nvPr>
        </p:nvSpPr>
        <p:spPr>
          <a:xfrm>
            <a:off x="447713" y="6470650"/>
            <a:ext cx="8280429" cy="136525"/>
          </a:xfrm>
          <a:prstGeom prst="rect">
            <a:avLst/>
          </a:prstGeom>
        </p:spPr>
        <p:txBody>
          <a:bodyPr vert="horz" lIns="91440" tIns="45720" rIns="91440" bIns="45720" rtlCol="0" anchor="ctr"/>
          <a:lstStyle>
            <a:lvl1pPr algn="l">
              <a:defRPr sz="800" b="0" i="0">
                <a:solidFill>
                  <a:schemeClr val="bg1"/>
                </a:solidFill>
                <a:latin typeface="HP Simplified Light" panose="020B0404020204020204" pitchFamily="34" charset="0"/>
              </a:defRPr>
            </a:lvl1pPr>
          </a:lstStyle>
          <a:p>
            <a:r>
              <a:rPr lang="en-US">
                <a:latin typeface="HP Simplified" panose="020B0604020204020204" pitchFamily="34" charset="0"/>
              </a:rPr>
              <a:t>HP Confidential. For HP and Partner internal training purposes only. </a:t>
            </a:r>
            <a:r>
              <a:rPr lang="en-US">
                <a:latin typeface="HP Simplified Light"/>
              </a:rPr>
              <a:t>© 2021 HP Development Company, L.P. The information contained herein is subject to change without notice. </a:t>
            </a:r>
          </a:p>
        </p:txBody>
      </p:sp>
    </p:spTree>
    <p:extLst>
      <p:ext uri="{BB962C8B-B14F-4D97-AF65-F5344CB8AC3E}">
        <p14:creationId xmlns:p14="http://schemas.microsoft.com/office/powerpoint/2010/main" val="232281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_Use This">
    <p:bg>
      <p:bgPr>
        <a:solidFill>
          <a:schemeClr val="bg1"/>
        </a:solidFill>
        <a:effectLst/>
      </p:bgPr>
    </p:bg>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5" name="Title 1">
            <a:extLst>
              <a:ext uri="{FF2B5EF4-FFF2-40B4-BE49-F238E27FC236}">
                <a16:creationId xmlns:a16="http://schemas.microsoft.com/office/drawing/2014/main" id="{5ED96EC5-1994-42AE-9317-F36A1AE4443F}"/>
              </a:ext>
            </a:extLst>
          </p:cNvPr>
          <p:cNvSpPr>
            <a:spLocks noGrp="1"/>
          </p:cNvSpPr>
          <p:nvPr>
            <p:ph type="title"/>
          </p:nvPr>
        </p:nvSpPr>
        <p:spPr>
          <a:xfrm>
            <a:off x="298730" y="479331"/>
            <a:ext cx="11609856" cy="437043"/>
          </a:xfrm>
        </p:spPr>
        <p:txBody>
          <a:bodyPr/>
          <a:lstStyle/>
          <a:p>
            <a:endParaRPr lang="en-US" sz="3199"/>
          </a:p>
        </p:txBody>
      </p:sp>
      <p:sp>
        <p:nvSpPr>
          <p:cNvPr id="6" name="Text Placeholder 4">
            <a:extLst>
              <a:ext uri="{FF2B5EF4-FFF2-40B4-BE49-F238E27FC236}">
                <a16:creationId xmlns:a16="http://schemas.microsoft.com/office/drawing/2014/main" id="{F12D8024-E958-477A-B7C9-0CED01E669AE}"/>
              </a:ext>
            </a:extLst>
          </p:cNvPr>
          <p:cNvSpPr>
            <a:spLocks noGrp="1"/>
          </p:cNvSpPr>
          <p:nvPr>
            <p:ph type="body" sz="quarter" idx="4294967295"/>
          </p:nvPr>
        </p:nvSpPr>
        <p:spPr>
          <a:xfrm>
            <a:off x="298731" y="867910"/>
            <a:ext cx="11512726" cy="285750"/>
          </a:xfrm>
        </p:spPr>
        <p:txBody>
          <a:bodyPr/>
          <a:lstStyle>
            <a:lvl1pPr marL="0" indent="0">
              <a:buNone/>
              <a:defRPr/>
            </a:lvl1pPr>
          </a:lstStyle>
          <a:p>
            <a:pPr marL="0" indent="0">
              <a:buNone/>
            </a:pPr>
            <a:endParaRPr lang="en-GB" sz="1600"/>
          </a:p>
        </p:txBody>
      </p:sp>
    </p:spTree>
    <p:extLst>
      <p:ext uri="{BB962C8B-B14F-4D97-AF65-F5344CB8AC3E}">
        <p14:creationId xmlns:p14="http://schemas.microsoft.com/office/powerpoint/2010/main" val="303676501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A0EAF37-FA08-4441-906C-4A6F2BC4A910}"/>
              </a:ext>
            </a:extLst>
          </p:cNvPr>
          <p:cNvSpPr>
            <a:spLocks noGrp="1"/>
          </p:cNvSpPr>
          <p:nvPr>
            <p:ph type="ftr" sz="quarter" idx="3"/>
          </p:nvPr>
        </p:nvSpPr>
        <p:spPr>
          <a:xfrm>
            <a:off x="365761" y="6470652"/>
            <a:ext cx="8280429" cy="136525"/>
          </a:xfrm>
          <a:prstGeom prst="rect">
            <a:avLst/>
          </a:prstGeom>
        </p:spPr>
        <p:txBody>
          <a:bodyPr vert="horz" lIns="91440" tIns="45720" rIns="91440" bIns="45720" rtlCol="0" anchor="ctr"/>
          <a:lstStyle>
            <a:lvl1pPr algn="l">
              <a:defRPr sz="800" b="0" i="0">
                <a:solidFill>
                  <a:schemeClr val="bg1">
                    <a:lumMod val="65000"/>
                  </a:schemeClr>
                </a:solidFill>
                <a:latin typeface="Forma DJR Display" panose="00000000000000090000" pitchFamily="2" charset="0"/>
              </a:defRPr>
            </a:lvl1pPr>
          </a:lstStyle>
          <a:p>
            <a:r>
              <a:rPr lang="en-US"/>
              <a:t>HP Confidential. For use by HP with Customers under HP CDA only. © 2022 HP Development Company, L.P. The information contained herein is subject to change without notice. </a:t>
            </a:r>
          </a:p>
        </p:txBody>
      </p:sp>
      <p:pic>
        <p:nvPicPr>
          <p:cNvPr id="3" name="Picture 2">
            <a:extLst>
              <a:ext uri="{FF2B5EF4-FFF2-40B4-BE49-F238E27FC236}">
                <a16:creationId xmlns:a16="http://schemas.microsoft.com/office/drawing/2014/main" id="{A88A26E1-8B13-44EA-90CF-0488AD8133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63177" y="6485674"/>
            <a:ext cx="229239" cy="229299"/>
          </a:xfrm>
          <a:prstGeom prst="rect">
            <a:avLst/>
          </a:prstGeom>
        </p:spPr>
      </p:pic>
    </p:spTree>
    <p:extLst>
      <p:ext uri="{BB962C8B-B14F-4D97-AF65-F5344CB8AC3E}">
        <p14:creationId xmlns:p14="http://schemas.microsoft.com/office/powerpoint/2010/main" val="4135531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srgbClr val="E5E8E8">
                  <a:lumMod val="75000"/>
                </a:srgbClr>
              </a:solidFill>
            </a:endParaRPr>
          </a:p>
        </p:txBody>
      </p:sp>
      <p:sp>
        <p:nvSpPr>
          <p:cNvPr id="4" name="Footer Placeholder 3"/>
          <p:cNvSpPr>
            <a:spLocks noGrp="1"/>
          </p:cNvSpPr>
          <p:nvPr>
            <p:ph type="ftr" sz="quarter" idx="11"/>
          </p:nvPr>
        </p:nvSpPr>
        <p:spPr/>
        <p:txBody>
          <a:bodyPr/>
          <a:lstStyle/>
          <a:p>
            <a:r>
              <a:rPr lang="en-US">
                <a:solidFill>
                  <a:srgbClr val="E5E8E8">
                    <a:lumMod val="75000"/>
                  </a:srgbClr>
                </a:solidFill>
              </a:rPr>
              <a:t>Confidential</a:t>
            </a:r>
          </a:p>
        </p:txBody>
      </p:sp>
      <p:sp>
        <p:nvSpPr>
          <p:cNvPr id="5" name="Slide Number Placeholder 4"/>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6" name="Text Placeholder 7"/>
          <p:cNvSpPr>
            <a:spLocks noGrp="1"/>
          </p:cNvSpPr>
          <p:nvPr>
            <p:ph type="body" sz="quarter" idx="13"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Tree>
    <p:extLst>
      <p:ext uri="{BB962C8B-B14F-4D97-AF65-F5344CB8AC3E}">
        <p14:creationId xmlns:p14="http://schemas.microsoft.com/office/powerpoint/2010/main" val="240752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NUD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40E7-9259-43D6-9B16-06328D69171C}"/>
              </a:ext>
            </a:extLst>
          </p:cNvPr>
          <p:cNvSpPr txBox="1"/>
          <p:nvPr userDrawn="1"/>
        </p:nvSpPr>
        <p:spPr>
          <a:xfrm>
            <a:off x="837982" y="733929"/>
            <a:ext cx="10512862" cy="523080"/>
          </a:xfrm>
          <a:prstGeom prst="rect">
            <a:avLst/>
          </a:prstGeom>
          <a:noFill/>
        </p:spPr>
        <p:txBody>
          <a:bodyPr wrap="square" lIns="91392" tIns="45696" rIns="91392" rtlCol="0">
            <a:spAutoFit/>
          </a:bodyPr>
          <a:lstStyle/>
          <a:p>
            <a:r>
              <a:rPr kumimoji="0" lang="en-US" sz="2798" b="0" i="0" u="none" strike="noStrike" kern="1200" cap="none" spc="300" normalizeH="0" baseline="0" noProof="0">
                <a:ln>
                  <a:noFill/>
                </a:ln>
                <a:solidFill>
                  <a:srgbClr val="37333B"/>
                </a:solidFill>
                <a:effectLst/>
                <a:uLnTx/>
                <a:uFillTx/>
                <a:latin typeface="HP Simplified Light" panose="020B0404020204020204" pitchFamily="34" charset="0"/>
                <a:ea typeface="+mj-ea"/>
                <a:cs typeface="+mj-cs"/>
              </a:rPr>
              <a:t>NUD Requirements: New Unique &amp; Different</a:t>
            </a:r>
            <a:endParaRPr lang="en-US" sz="2798"/>
          </a:p>
        </p:txBody>
      </p:sp>
      <p:sp>
        <p:nvSpPr>
          <p:cNvPr id="8" name="Footer Placeholder 4">
            <a:extLst>
              <a:ext uri="{FF2B5EF4-FFF2-40B4-BE49-F238E27FC236}">
                <a16:creationId xmlns:a16="http://schemas.microsoft.com/office/drawing/2014/main" id="{BD0EE754-50D2-0C46-95F6-F56F52E29771}"/>
              </a:ext>
            </a:extLst>
          </p:cNvPr>
          <p:cNvSpPr>
            <a:spLocks noGrp="1"/>
          </p:cNvSpPr>
          <p:nvPr>
            <p:ph type="ftr" sz="quarter" idx="3"/>
          </p:nvPr>
        </p:nvSpPr>
        <p:spPr>
          <a:xfrm>
            <a:off x="447713" y="6470652"/>
            <a:ext cx="8280429" cy="136525"/>
          </a:xfrm>
          <a:prstGeom prst="rect">
            <a:avLst/>
          </a:prstGeom>
        </p:spPr>
        <p:txBody>
          <a:bodyPr vert="horz" lIns="91440" tIns="45720" rIns="91440" bIns="45720" rtlCol="0" anchor="ctr"/>
          <a:lstStyle>
            <a:lvl1pPr algn="l">
              <a:defRPr sz="800" b="0" i="0">
                <a:solidFill>
                  <a:schemeClr val="tx2"/>
                </a:solidFill>
                <a:latin typeface="HP Simplified Light" panose="020B0404020204020204" pitchFamily="34" charset="0"/>
              </a:defRPr>
            </a:lvl1pPr>
          </a:lstStyle>
          <a:p>
            <a:r>
              <a:rPr lang="en-US">
                <a:solidFill>
                  <a:schemeClr val="bg2">
                    <a:lumMod val="25000"/>
                  </a:schemeClr>
                </a:solidFill>
                <a:latin typeface="HP Simplified" panose="020B0604020204020204" pitchFamily="34" charset="0"/>
              </a:rPr>
              <a:t>CONFIDNETIAL, HP INTERNAL ONLY. ©2021 HP Development Company, L.P. The information contained herein is subject to change without notice. </a:t>
            </a:r>
            <a:endParaRPr lang="en-US">
              <a:solidFill>
                <a:prstClr val="black">
                  <a:lumMod val="75000"/>
                  <a:lumOff val="25000"/>
                </a:prstClr>
              </a:solidFill>
              <a:latin typeface="HP Simplified Light"/>
            </a:endParaRPr>
          </a:p>
        </p:txBody>
      </p:sp>
      <p:sp>
        <p:nvSpPr>
          <p:cNvPr id="29" name="Text Placeholder 6">
            <a:extLst>
              <a:ext uri="{FF2B5EF4-FFF2-40B4-BE49-F238E27FC236}">
                <a16:creationId xmlns:a16="http://schemas.microsoft.com/office/drawing/2014/main" id="{E002D704-69E5-1A47-8C25-71E34202FF54}"/>
              </a:ext>
            </a:extLst>
          </p:cNvPr>
          <p:cNvSpPr>
            <a:spLocks noGrp="1"/>
          </p:cNvSpPr>
          <p:nvPr>
            <p:ph type="body" sz="quarter" idx="10"/>
          </p:nvPr>
        </p:nvSpPr>
        <p:spPr>
          <a:xfrm>
            <a:off x="837982" y="1173121"/>
            <a:ext cx="4494629" cy="304495"/>
          </a:xfrm>
        </p:spPr>
        <p:txBody>
          <a:bodyPr>
            <a:noAutofit/>
          </a:bodyPr>
          <a:lstStyle>
            <a:lvl1pPr marL="0" indent="0" algn="l">
              <a:buNone/>
              <a:defRPr sz="1600" cap="all" spc="300" baseline="0">
                <a:solidFill>
                  <a:srgbClr val="0096F2"/>
                </a:solidFill>
              </a:defRPr>
            </a:lvl1pPr>
            <a:lvl2pPr marL="456926" indent="0" algn="l">
              <a:buNone/>
              <a:defRPr spc="300"/>
            </a:lvl2pPr>
            <a:lvl3pPr marL="913852" indent="0" algn="l">
              <a:buNone/>
              <a:defRPr spc="300"/>
            </a:lvl3pPr>
            <a:lvl4pPr marL="1370778" indent="0" algn="l">
              <a:buNone/>
              <a:defRPr spc="300"/>
            </a:lvl4pPr>
            <a:lvl5pPr marL="1827703" indent="0" algn="l">
              <a:buNone/>
              <a:defRPr spc="300"/>
            </a:lvl5pPr>
          </a:lstStyle>
          <a:p>
            <a:endParaRPr lang="en-US"/>
          </a:p>
        </p:txBody>
      </p:sp>
      <p:sp>
        <p:nvSpPr>
          <p:cNvPr id="30" name="Right Triangle 29">
            <a:extLst>
              <a:ext uri="{FF2B5EF4-FFF2-40B4-BE49-F238E27FC236}">
                <a16:creationId xmlns:a16="http://schemas.microsoft.com/office/drawing/2014/main" id="{86DC5D6A-DC26-A546-9DA0-B0FAC0400AD6}"/>
              </a:ext>
            </a:extLst>
          </p:cNvPr>
          <p:cNvSpPr/>
          <p:nvPr/>
        </p:nvSpPr>
        <p:spPr>
          <a:xfrm rot="13500000">
            <a:off x="-228865" y="793911"/>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prstClr val="white"/>
              </a:solidFill>
              <a:latin typeface="HP Simplified Light"/>
            </a:endParaRPr>
          </a:p>
        </p:txBody>
      </p:sp>
      <p:sp>
        <p:nvSpPr>
          <p:cNvPr id="45" name="Right Triangle 44">
            <a:extLst>
              <a:ext uri="{FF2B5EF4-FFF2-40B4-BE49-F238E27FC236}">
                <a16:creationId xmlns:a16="http://schemas.microsoft.com/office/drawing/2014/main" id="{5BD8C0F7-7BC5-4D43-9599-354062E94298}"/>
              </a:ext>
            </a:extLst>
          </p:cNvPr>
          <p:cNvSpPr/>
          <p:nvPr/>
        </p:nvSpPr>
        <p:spPr>
          <a:xfrm rot="13500000">
            <a:off x="-228865" y="793911"/>
            <a:ext cx="457729" cy="45761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7">
              <a:solidFill>
                <a:prstClr val="white"/>
              </a:solidFill>
              <a:latin typeface="HP Simplified Light"/>
            </a:endParaRPr>
          </a:p>
        </p:txBody>
      </p:sp>
    </p:spTree>
    <p:extLst>
      <p:ext uri="{BB962C8B-B14F-4D97-AF65-F5344CB8AC3E}">
        <p14:creationId xmlns:p14="http://schemas.microsoft.com/office/powerpoint/2010/main" val="1235513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20">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Cover with White Titl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bg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bg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bg1"/>
                </a:solidFill>
              </a:defRPr>
            </a:lvl1pPr>
          </a:lstStyle>
          <a:p>
            <a:pPr lvl="0"/>
            <a:r>
              <a:rPr lang="en-US"/>
              <a:t>Presenter Title</a:t>
            </a:r>
          </a:p>
        </p:txBody>
      </p:sp>
    </p:spTree>
    <p:extLst>
      <p:ext uri="{BB962C8B-B14F-4D97-AF65-F5344CB8AC3E}">
        <p14:creationId xmlns:p14="http://schemas.microsoft.com/office/powerpoint/2010/main" val="31676547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_Cover with Black Type">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gray">
          <a:xfrm>
            <a:off x="249518" y="2653320"/>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gray">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with Carryover Line 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gray">
          <a:xfrm>
            <a:off x="249517" y="3121633"/>
            <a:ext cx="11609856" cy="1265237"/>
          </a:xfrm>
        </p:spPr>
        <p:txBody>
          <a:bodyPr/>
          <a:lstStyle>
            <a:lvl1pPr marL="0" indent="0">
              <a:buNone/>
              <a:defRPr sz="1999">
                <a:solidFill>
                  <a:schemeClr val="tx1"/>
                </a:solidFill>
              </a:defRPr>
            </a:lvl1pPr>
          </a:lstStyle>
          <a:p>
            <a:pPr lvl="0"/>
            <a:r>
              <a:rPr lang="en-US"/>
              <a:t>Presenter Title</a:t>
            </a:r>
          </a:p>
        </p:txBody>
      </p:sp>
    </p:spTree>
    <p:extLst>
      <p:ext uri="{BB962C8B-B14F-4D97-AF65-F5344CB8AC3E}">
        <p14:creationId xmlns:p14="http://schemas.microsoft.com/office/powerpoint/2010/main" val="286324852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_Coverv with Blue Background">
    <p:bg>
      <p:bgPr>
        <a:solidFill>
          <a:schemeClr val="bg2"/>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F876A7DA-F8C7-EB4B-BCB0-CA9AB969E8D1}"/>
              </a:ext>
            </a:extLst>
          </p:cNvPr>
          <p:cNvSpPr>
            <a:spLocks noGrp="1"/>
          </p:cNvSpPr>
          <p:nvPr>
            <p:ph type="body" sz="quarter" idx="15" hasCustomPrompt="1"/>
          </p:nvPr>
        </p:nvSpPr>
        <p:spPr bwMode="black">
          <a:xfrm>
            <a:off x="249518" y="3803595"/>
            <a:ext cx="11609856" cy="396172"/>
          </a:xfrm>
          <a:ln>
            <a:noFill/>
          </a:ln>
        </p:spPr>
        <p:txBody>
          <a:bodyPr>
            <a:noAutofit/>
          </a:bodyPr>
          <a:lstStyle>
            <a:lvl1pPr marL="0" indent="0">
              <a:buNone/>
              <a:defRPr sz="2799">
                <a:solidFill>
                  <a:schemeClr val="tx1"/>
                </a:solidFill>
                <a:latin typeface="+mn-lt"/>
              </a:defRPr>
            </a:lvl1pPr>
          </a:lstStyle>
          <a:p>
            <a:pPr lvl="0"/>
            <a:r>
              <a:rPr lang="en-US"/>
              <a:t>Presenter Name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3155"/>
            <a:ext cx="11609856" cy="2607601"/>
          </a:xfrm>
          <a:ln>
            <a:noFill/>
          </a:ln>
        </p:spPr>
        <p:txBody>
          <a:bodyPr anchor="t" anchorCtr="0"/>
          <a:lstStyle>
            <a:lvl1pPr marL="0" indent="0">
              <a:lnSpc>
                <a:spcPct val="95000"/>
              </a:lnSpc>
              <a:buNone/>
              <a:defRPr sz="7998">
                <a:solidFill>
                  <a:schemeClr val="tx1"/>
                </a:solidFill>
                <a:latin typeface="+mj-lt"/>
              </a:defRPr>
            </a:lvl1pPr>
          </a:lstStyle>
          <a:p>
            <a:pPr lvl="0"/>
            <a:r>
              <a:rPr lang="en-US"/>
              <a:t>Presentation Title Text</a:t>
            </a:r>
            <a:br>
              <a:rPr lang="en-US"/>
            </a:br>
            <a:r>
              <a:rPr lang="en-US"/>
              <a:t>with Carryover Line</a:t>
            </a:r>
            <a:br>
              <a:rPr lang="en-US"/>
            </a:br>
            <a:r>
              <a:rPr lang="en-US"/>
              <a:t>of Copy</a:t>
            </a:r>
          </a:p>
        </p:txBody>
      </p:sp>
      <p:sp>
        <p:nvSpPr>
          <p:cNvPr id="3" name="Text Placeholder 2">
            <a:extLst>
              <a:ext uri="{FF2B5EF4-FFF2-40B4-BE49-F238E27FC236}">
                <a16:creationId xmlns:a16="http://schemas.microsoft.com/office/drawing/2014/main" id="{1B5A7BCA-4CC1-46BF-BE48-FB8B0628E96E}"/>
              </a:ext>
            </a:extLst>
          </p:cNvPr>
          <p:cNvSpPr>
            <a:spLocks noGrp="1"/>
          </p:cNvSpPr>
          <p:nvPr>
            <p:ph type="body" sz="quarter" idx="18" hasCustomPrompt="1"/>
          </p:nvPr>
        </p:nvSpPr>
        <p:spPr bwMode="black">
          <a:xfrm>
            <a:off x="249517" y="4271730"/>
            <a:ext cx="11609856" cy="1265237"/>
          </a:xfrm>
        </p:spPr>
        <p:txBody>
          <a:bodyPr/>
          <a:lstStyle>
            <a:lvl1pPr marL="0" indent="0">
              <a:buNone/>
              <a:defRPr sz="1999">
                <a:solidFill>
                  <a:schemeClr val="tx1"/>
                </a:solidFill>
              </a:defRPr>
            </a:lvl1pPr>
          </a:lstStyle>
          <a:p>
            <a:pPr lvl="0"/>
            <a:r>
              <a:rPr lang="en-US"/>
              <a:t>Presenter Title</a:t>
            </a:r>
          </a:p>
        </p:txBody>
      </p:sp>
      <p:cxnSp>
        <p:nvCxnSpPr>
          <p:cNvPr id="8" name="Straight Connector 7">
            <a:extLst>
              <a:ext uri="{FF2B5EF4-FFF2-40B4-BE49-F238E27FC236}">
                <a16:creationId xmlns:a16="http://schemas.microsoft.com/office/drawing/2014/main" id="{36A27F0B-F6F9-46AE-8CE2-252D23EB6E34}"/>
              </a:ext>
            </a:extLst>
          </p:cNvPr>
          <p:cNvCxnSpPr>
            <a:cxnSpLocks/>
          </p:cNvCxnSpPr>
          <p:nvPr userDrawn="1"/>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CCD550-7E89-4D4A-AD66-2A9ADEE3840E}"/>
              </a:ext>
            </a:extLst>
          </p:cNvPr>
          <p:cNvCxnSpPr>
            <a:cxnSpLocks/>
          </p:cNvCxnSpPr>
          <p:nvPr userDrawn="1"/>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4BEA64-B42F-4C7B-9AB3-A805BD3744F6}"/>
              </a:ext>
            </a:extLst>
          </p:cNvPr>
          <p:cNvCxnSpPr>
            <a:cxnSpLocks/>
          </p:cNvCxnSpPr>
          <p:nvPr userDrawn="1"/>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ogo">
            <a:extLst>
              <a:ext uri="{FF2B5EF4-FFF2-40B4-BE49-F238E27FC236}">
                <a16:creationId xmlns:a16="http://schemas.microsoft.com/office/drawing/2014/main" id="{AB8BC2DD-84B5-4F8F-A423-6FB062BC5686}"/>
              </a:ext>
            </a:extLst>
          </p:cNvPr>
          <p:cNvSpPr>
            <a:spLocks noChangeAspect="1" noEditPoints="1"/>
          </p:cNvSpPr>
          <p:nvPr userDrawn="1"/>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8948186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_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cxnSp>
        <p:nvCxnSpPr>
          <p:cNvPr id="6" name="Straight Connector 5">
            <a:extLst>
              <a:ext uri="{FF2B5EF4-FFF2-40B4-BE49-F238E27FC236}">
                <a16:creationId xmlns:a16="http://schemas.microsoft.com/office/drawing/2014/main" id="{F23CD728-6944-4B05-8B1E-5E869668F67E}"/>
              </a:ext>
            </a:extLst>
          </p:cNvPr>
          <p:cNvCxnSpPr>
            <a:cxnSpLocks/>
          </p:cNvCxnSpPr>
          <p:nvPr userDrawn="1"/>
        </p:nvCxnSpPr>
        <p:spPr bwMode="black">
          <a:xfrm>
            <a:off x="0" y="5574159"/>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logo">
            <a:extLst>
              <a:ext uri="{FF2B5EF4-FFF2-40B4-BE49-F238E27FC236}">
                <a16:creationId xmlns:a16="http://schemas.microsoft.com/office/drawing/2014/main" id="{11333140-C4C1-47FE-BCFF-E27A119C4B9B}"/>
              </a:ext>
            </a:extLst>
          </p:cNvPr>
          <p:cNvSpPr>
            <a:spLocks noChangeAspect="1" noEditPoints="1"/>
          </p:cNvSpPr>
          <p:nvPr userDrawn="1"/>
        </p:nvSpPr>
        <p:spPr bwMode="gray">
          <a:xfrm>
            <a:off x="11383135" y="4808021"/>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15815685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8"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a:t>
            </a:r>
          </a:p>
        </p:txBody>
      </p:sp>
      <p:cxnSp>
        <p:nvCxnSpPr>
          <p:cNvPr id="8" name="Straight Connector 7">
            <a:extLst>
              <a:ext uri="{FF2B5EF4-FFF2-40B4-BE49-F238E27FC236}">
                <a16:creationId xmlns:a16="http://schemas.microsoft.com/office/drawing/2014/main" id="{9AD6BA1C-604E-4A6A-84AF-2E7CAC3B5743}"/>
              </a:ext>
            </a:extLst>
          </p:cNvPr>
          <p:cNvCxnSpPr>
            <a:cxnSpLocks/>
          </p:cNvCxnSpPr>
          <p:nvPr userDrawn="1"/>
        </p:nvCxnSpPr>
        <p:spPr bwMode="gray">
          <a:xfrm>
            <a:off x="8019" y="4715906"/>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logo">
            <a:extLst>
              <a:ext uri="{FF2B5EF4-FFF2-40B4-BE49-F238E27FC236}">
                <a16:creationId xmlns:a16="http://schemas.microsoft.com/office/drawing/2014/main" id="{6B8AB3FA-5C39-499F-BCF2-FE133A79724E}"/>
              </a:ext>
            </a:extLst>
          </p:cNvPr>
          <p:cNvSpPr>
            <a:spLocks noChangeAspect="1" noEditPoints="1"/>
          </p:cNvSpPr>
          <p:nvPr userDrawn="1"/>
        </p:nvSpPr>
        <p:spPr bwMode="gray">
          <a:xfrm>
            <a:off x="11383135" y="3980432"/>
            <a:ext cx="535984" cy="53612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83863901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_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3006310"/>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67475275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One Line Section Divider with Black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2141787"/>
            <a:ext cx="11609856" cy="2607601"/>
          </a:xfrm>
          <a:ln>
            <a:noFill/>
          </a:ln>
        </p:spPr>
        <p:txBody>
          <a:bodyPr anchor="b" anchorCtr="0"/>
          <a:lstStyle>
            <a:lvl1pPr marL="0" indent="0">
              <a:lnSpc>
                <a:spcPct val="95000"/>
              </a:lnSpc>
              <a:buNone/>
              <a:defRPr sz="5998">
                <a:solidFill>
                  <a:schemeClr val="tx1"/>
                </a:solidFill>
                <a:latin typeface="+mj-lt"/>
              </a:defRPr>
            </a:lvl1pPr>
          </a:lstStyle>
          <a:p>
            <a:pPr lvl="0"/>
            <a:r>
              <a:rPr lang="en-US"/>
              <a:t>One Line Section Divider</a:t>
            </a:r>
          </a:p>
        </p:txBody>
      </p:sp>
    </p:spTree>
    <p:extLst>
      <p:ext uri="{BB962C8B-B14F-4D97-AF65-F5344CB8AC3E}">
        <p14:creationId xmlns:p14="http://schemas.microsoft.com/office/powerpoint/2010/main" val="124588343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12029"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3006310"/>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Section Divider with</a:t>
            </a:r>
            <a:br>
              <a:rPr lang="en-US"/>
            </a:br>
            <a:r>
              <a:rPr lang="en-US"/>
              <a:t>Carryover Copy</a:t>
            </a:r>
          </a:p>
        </p:txBody>
      </p:sp>
    </p:spTree>
    <p:extLst>
      <p:ext uri="{BB962C8B-B14F-4D97-AF65-F5344CB8AC3E}">
        <p14:creationId xmlns:p14="http://schemas.microsoft.com/office/powerpoint/2010/main" val="121604370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_One Line Section Divider with White Type">
    <p:bg>
      <p:bgPr>
        <a:solidFill>
          <a:schemeClr val="bg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1C9D3BF-4DCA-4AB1-92E6-5A5DE1C0DF4A}"/>
              </a:ext>
            </a:extLst>
          </p:cNvPr>
          <p:cNvSpPr>
            <a:spLocks noGrp="1"/>
          </p:cNvSpPr>
          <p:nvPr>
            <p:ph type="pic" sz="quarter" idx="17"/>
          </p:nvPr>
        </p:nvSpPr>
        <p:spPr>
          <a:xfrm>
            <a:off x="0" y="0"/>
            <a:ext cx="12188825" cy="6858000"/>
          </a:xfrm>
          <a:solidFill>
            <a:schemeClr val="bg1">
              <a:lumMod val="75000"/>
            </a:schemeClr>
          </a:solidFill>
        </p:spPr>
        <p:txBody>
          <a:bodyPr tIns="0" bIns="3108960" anchor="ctr" anchorCtr="0"/>
          <a:lstStyle>
            <a:lvl1pPr marL="0" indent="0" algn="ctr">
              <a:buNone/>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2141787"/>
            <a:ext cx="11609856" cy="2607601"/>
          </a:xfrm>
          <a:ln>
            <a:noFill/>
          </a:ln>
        </p:spPr>
        <p:txBody>
          <a:bodyPr anchor="b" anchorCtr="0"/>
          <a:lstStyle>
            <a:lvl1pPr marL="0" indent="0">
              <a:lnSpc>
                <a:spcPct val="95000"/>
              </a:lnSpc>
              <a:buNone/>
              <a:defRPr sz="5998">
                <a:solidFill>
                  <a:schemeClr val="bg1"/>
                </a:solidFill>
                <a:latin typeface="+mj-lt"/>
              </a:defRPr>
            </a:lvl1pPr>
          </a:lstStyle>
          <a:p>
            <a:pPr lvl="0"/>
            <a:r>
              <a:rPr lang="en-US"/>
              <a:t>One Line Section Divider</a:t>
            </a:r>
          </a:p>
        </p:txBody>
      </p:sp>
    </p:spTree>
    <p:extLst>
      <p:ext uri="{BB962C8B-B14F-4D97-AF65-F5344CB8AC3E}">
        <p14:creationId xmlns:p14="http://schemas.microsoft.com/office/powerpoint/2010/main" val="1264796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2" name="Title 1"/>
          <p:cNvSpPr>
            <a:spLocks noGrp="1"/>
          </p:cNvSpPr>
          <p:nvPr>
            <p:ph type="title"/>
          </p:nvPr>
        </p:nvSpPr>
        <p:spPr>
          <a:xfrm>
            <a:off x="609444" y="304800"/>
            <a:ext cx="10969943" cy="762000"/>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441" y="1676399"/>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4" name="Content Placeholder 3"/>
          <p:cNvSpPr>
            <a:spLocks noGrp="1"/>
          </p:cNvSpPr>
          <p:nvPr>
            <p:ph sz="half" idx="2"/>
          </p:nvPr>
        </p:nvSpPr>
        <p:spPr>
          <a:xfrm>
            <a:off x="609441"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265056" y="1676399"/>
            <a:ext cx="5314328"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6" name="Content Placeholder 5"/>
          <p:cNvSpPr>
            <a:spLocks noGrp="1"/>
          </p:cNvSpPr>
          <p:nvPr>
            <p:ph sz="quarter" idx="4"/>
          </p:nvPr>
        </p:nvSpPr>
        <p:spPr>
          <a:xfrm>
            <a:off x="6265056" y="2057401"/>
            <a:ext cx="5314328"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srgbClr val="E5E8E8">
                  <a:lumMod val="75000"/>
                </a:srgbClr>
              </a:solidFill>
            </a:endParaRPr>
          </a:p>
        </p:txBody>
      </p:sp>
      <p:sp>
        <p:nvSpPr>
          <p:cNvPr id="8" name="Footer Placeholder 7"/>
          <p:cNvSpPr>
            <a:spLocks noGrp="1"/>
          </p:cNvSpPr>
          <p:nvPr>
            <p:ph type="ftr" sz="quarter" idx="11"/>
          </p:nvPr>
        </p:nvSpPr>
        <p:spPr/>
        <p:txBody>
          <a:bodyPr/>
          <a:lstStyle/>
          <a:p>
            <a:r>
              <a:rPr lang="en-US">
                <a:solidFill>
                  <a:srgbClr val="E5E8E8">
                    <a:lumMod val="75000"/>
                  </a:srgbClr>
                </a:solidFill>
              </a:rPr>
              <a:t>Confidential</a:t>
            </a:r>
          </a:p>
        </p:txBody>
      </p:sp>
      <p:sp>
        <p:nvSpPr>
          <p:cNvPr id="9" name="Slide Number Placeholder 8"/>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415779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_Agenda &amp;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38"/>
            <a:ext cx="6094413" cy="6857963"/>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579715"/>
          </a:xfrm>
        </p:spPr>
        <p:txBody>
          <a:bodyPr anchor="t" anchorCtr="0">
            <a:spAutoFit/>
          </a:bodyPr>
          <a:lstStyle>
            <a:lvl1pPr marL="0" indent="0">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Item #1</a:t>
            </a:r>
          </a:p>
          <a:p>
            <a:pPr lvl="0"/>
            <a:r>
              <a:rPr lang="en-US"/>
              <a:t>Item #2</a:t>
            </a:r>
          </a:p>
          <a:p>
            <a:pPr lvl="0"/>
            <a:r>
              <a:rPr lang="en-US"/>
              <a:t>Item #3</a:t>
            </a:r>
          </a:p>
          <a:p>
            <a:pPr lvl="0"/>
            <a:r>
              <a:rPr lang="en-US"/>
              <a:t>Item #4</a:t>
            </a:r>
          </a:p>
          <a:p>
            <a:pPr lvl="0"/>
            <a:r>
              <a:rPr lang="en-US"/>
              <a:t>Item #5</a:t>
            </a:r>
          </a:p>
          <a:p>
            <a:pPr lvl="0"/>
            <a:r>
              <a:rPr lang="en-US"/>
              <a:t>Item #6</a:t>
            </a:r>
          </a:p>
          <a:p>
            <a:pPr lvl="0"/>
            <a:r>
              <a:rPr lang="en-US"/>
              <a:t>Item #7</a:t>
            </a:r>
          </a:p>
          <a:p>
            <a:pPr lvl="0"/>
            <a:r>
              <a:rPr lang="en-US"/>
              <a:t>Item #8</a:t>
            </a:r>
          </a:p>
          <a:p>
            <a:pPr lvl="0"/>
            <a:r>
              <a:rPr lang="en-US"/>
              <a:t>Item #9</a:t>
            </a:r>
          </a:p>
          <a:p>
            <a:pPr lvl="0"/>
            <a:r>
              <a:rPr lang="en-US"/>
              <a:t>Item #10</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2" name="Slide Number Placeholder 6">
            <a:extLst>
              <a:ext uri="{FF2B5EF4-FFF2-40B4-BE49-F238E27FC236}">
                <a16:creationId xmlns:a16="http://schemas.microsoft.com/office/drawing/2014/main" id="{2827C188-4E90-4F33-BE06-43118AAF442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7798104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84753"/>
            <a:ext cx="11609856" cy="626197"/>
          </a:xfrm>
        </p:spPr>
        <p:txBody>
          <a:bodyPr wrap="square" tIns="0" rIns="0" bIns="0">
            <a:spAutoFit/>
          </a:bodyPr>
          <a:lstStyle>
            <a:lvl1pPr>
              <a:defRPr sz="4399">
                <a:latin typeface="+mj-lt"/>
              </a:defRPr>
            </a:lvl1pPr>
          </a:lstStyle>
          <a:p>
            <a:r>
              <a:rPr lang="en-US"/>
              <a:t>Title</a:t>
            </a:r>
          </a:p>
        </p:txBody>
      </p:sp>
      <p:sp>
        <p:nvSpPr>
          <p:cNvPr id="9" name="Slide Number Placeholder 6">
            <a:extLst>
              <a:ext uri="{FF2B5EF4-FFF2-40B4-BE49-F238E27FC236}">
                <a16:creationId xmlns:a16="http://schemas.microsoft.com/office/drawing/2014/main" id="{76155E8A-7EA8-4AD6-AF57-B7E67197C5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1440678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_Basic Text and Content">
    <p:bg>
      <p:bgPr>
        <a:solidFill>
          <a:schemeClr val="bg1"/>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0"/>
            <a:ext cx="7543817" cy="3098028"/>
          </a:xfrm>
          <a:ln>
            <a:noFill/>
          </a:ln>
        </p:spPr>
        <p:txBody>
          <a:bodyPr wrap="square" anchor="t" anchorCtr="0">
            <a:spAutoFit/>
          </a:bodyPr>
          <a:lstStyle>
            <a:lvl1pPr marL="0" indent="0">
              <a:buFont typeface="Arial" panose="020B0604020202020204" pitchFamily="34" charse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84753"/>
            <a:ext cx="11609856" cy="626197"/>
          </a:xfrm>
        </p:spPr>
        <p:txBody>
          <a:bodyPr wrap="square"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64035215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_Basic Title, Subtitle &amp;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7550626" cy="1096454"/>
          </a:xfrm>
        </p:spPr>
        <p:txBody>
          <a:bodyPr wrap="square" anchor="t" anchorCtr="0">
            <a:spAutoFit/>
          </a:bodyPr>
          <a:lstStyle>
            <a:lvl1pPr marL="0" indent="0">
              <a:buFontTx/>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76025314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_Title, Subtitle &amp; Content">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3AA8B4D-DD55-41D3-B7B0-2F86676B8C7A}"/>
              </a:ext>
            </a:extLst>
          </p:cNvPr>
          <p:cNvSpPr>
            <a:spLocks noGrp="1"/>
          </p:cNvSpPr>
          <p:nvPr>
            <p:ph type="body" idx="37" hasCustomPrompt="1"/>
          </p:nvPr>
        </p:nvSpPr>
        <p:spPr>
          <a:xfrm>
            <a:off x="4286404" y="1609725"/>
            <a:ext cx="7645814" cy="2307183"/>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28" y="397384"/>
            <a:ext cx="11609856" cy="600934"/>
          </a:xfrm>
        </p:spPr>
        <p:txBody>
          <a:bodyPr wrap="square" tIns="0" rIns="0" bIns="0">
            <a:spAutoFit/>
          </a:bodyPr>
          <a:lstStyle>
            <a:lvl1pPr>
              <a:lnSpc>
                <a:spcPct val="85000"/>
              </a:lnSpc>
              <a:defRPr sz="4399">
                <a:latin typeface="+mj-lt"/>
              </a:defRPr>
            </a:lvl1pPr>
          </a:lstStyle>
          <a:p>
            <a:r>
              <a:rPr lang="en-US"/>
              <a:t>Title</a:t>
            </a:r>
          </a:p>
        </p:txBody>
      </p:sp>
      <p:sp>
        <p:nvSpPr>
          <p:cNvPr id="5" name="Text Placeholder 4">
            <a:extLst>
              <a:ext uri="{FF2B5EF4-FFF2-40B4-BE49-F238E27FC236}">
                <a16:creationId xmlns:a16="http://schemas.microsoft.com/office/drawing/2014/main" id="{08FB926F-0EA3-394E-A37B-B2113E63EFCB}"/>
              </a:ext>
            </a:extLst>
          </p:cNvPr>
          <p:cNvSpPr>
            <a:spLocks noGrp="1"/>
          </p:cNvSpPr>
          <p:nvPr>
            <p:ph type="body" sz="quarter" idx="14" hasCustomPrompt="1"/>
          </p:nvPr>
        </p:nvSpPr>
        <p:spPr>
          <a:xfrm>
            <a:off x="298730" y="1609725"/>
            <a:ext cx="3656648" cy="878702"/>
          </a:xfrm>
        </p:spPr>
        <p:txBody>
          <a:bodyPr anchor="t" anchorCtr="0">
            <a:spAutoFit/>
          </a:bodyPr>
          <a:lstStyle>
            <a:lvl1pPr marL="0" indent="0">
              <a:buNone/>
              <a:defRPr>
                <a:latin typeface="+mn-lt"/>
              </a:defRPr>
            </a:lvl1pPr>
          </a:lstStyle>
          <a:p>
            <a:pPr lvl="0"/>
            <a:r>
              <a:rPr lang="en-US"/>
              <a:t>Subtitle here. Lorem ipsum dolor sit </a:t>
            </a:r>
            <a:r>
              <a:rPr lang="en-US" err="1"/>
              <a:t>amet</a:t>
            </a:r>
            <a:r>
              <a:rPr lang="en-US"/>
              <a:t>.</a:t>
            </a:r>
          </a:p>
        </p:txBody>
      </p:sp>
      <p:sp>
        <p:nvSpPr>
          <p:cNvPr id="14" name="Slide Number Placeholder 6">
            <a:extLst>
              <a:ext uri="{FF2B5EF4-FFF2-40B4-BE49-F238E27FC236}">
                <a16:creationId xmlns:a16="http://schemas.microsoft.com/office/drawing/2014/main" id="{0F1F3520-1E00-4339-9F50-FEDE0FCAC749}"/>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60945977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_Tile &amp; 2 Columns">
    <p:bg>
      <p:bgPr>
        <a:solidFill>
          <a:schemeClr val="bg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4CA49AF-6AB2-4D07-A71E-0613B8FB2BBA}"/>
              </a:ext>
            </a:extLst>
          </p:cNvPr>
          <p:cNvSpPr>
            <a:spLocks noGrp="1"/>
          </p:cNvSpPr>
          <p:nvPr>
            <p:ph type="body" idx="29" hasCustomPrompt="1"/>
          </p:nvPr>
        </p:nvSpPr>
        <p:spPr>
          <a:xfrm>
            <a:off x="312680" y="1755410"/>
            <a:ext cx="5699078" cy="2847446"/>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a:t>
            </a:r>
          </a:p>
        </p:txBody>
      </p:sp>
      <p:sp>
        <p:nvSpPr>
          <p:cNvPr id="11" name="Text Placeholder 2">
            <a:extLst>
              <a:ext uri="{FF2B5EF4-FFF2-40B4-BE49-F238E27FC236}">
                <a16:creationId xmlns:a16="http://schemas.microsoft.com/office/drawing/2014/main" id="{0AA35B3B-94F1-4DE4-9FB5-CC73CB28DF40}"/>
              </a:ext>
            </a:extLst>
          </p:cNvPr>
          <p:cNvSpPr>
            <a:spLocks noGrp="1"/>
          </p:cNvSpPr>
          <p:nvPr>
            <p:ph type="body" idx="1" hasCustomPrompt="1"/>
          </p:nvPr>
        </p:nvSpPr>
        <p:spPr>
          <a:xfrm>
            <a:off x="6218649" y="1755410"/>
            <a:ext cx="5699078" cy="2847446"/>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cxnSp>
        <p:nvCxnSpPr>
          <p:cNvPr id="16" name="Straight Connector 15">
            <a:extLst>
              <a:ext uri="{FF2B5EF4-FFF2-40B4-BE49-F238E27FC236}">
                <a16:creationId xmlns:a16="http://schemas.microsoft.com/office/drawing/2014/main" id="{6318BB02-8B78-3F40-A553-69763D21178F}"/>
              </a:ext>
            </a:extLst>
          </p:cNvPr>
          <p:cNvCxnSpPr>
            <a:cxnSpLocks/>
          </p:cNvCxnSpPr>
          <p:nvPr userDrawn="1"/>
        </p:nvCxnSpPr>
        <p:spPr>
          <a:xfrm>
            <a:off x="312680" y="1676400"/>
            <a:ext cx="57050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4619A5C-24C9-3E4F-BC6E-B885D452657A}"/>
              </a:ext>
            </a:extLst>
          </p:cNvPr>
          <p:cNvCxnSpPr>
            <a:cxnSpLocks/>
          </p:cNvCxnSpPr>
          <p:nvPr userDrawn="1"/>
        </p:nvCxnSpPr>
        <p:spPr>
          <a:xfrm>
            <a:off x="6218649" y="1676400"/>
            <a:ext cx="57151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lide Number Placeholder 6">
            <a:extLst>
              <a:ext uri="{FF2B5EF4-FFF2-40B4-BE49-F238E27FC236}">
                <a16:creationId xmlns:a16="http://schemas.microsoft.com/office/drawing/2014/main" id="{D01DA2DA-9A5A-4A90-B454-D3B5FC08774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2979941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_Title, Subtitle &amp; 2 Column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BED7C366-0283-43DA-83C6-5EA7A966408D}"/>
              </a:ext>
            </a:extLst>
          </p:cNvPr>
          <p:cNvSpPr>
            <a:spLocks noGrp="1"/>
          </p:cNvSpPr>
          <p:nvPr>
            <p:ph type="body" idx="29" hasCustomPrompt="1"/>
          </p:nvPr>
        </p:nvSpPr>
        <p:spPr>
          <a:xfrm>
            <a:off x="296786" y="2492968"/>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5" name="Text Placeholder 2">
            <a:extLst>
              <a:ext uri="{FF2B5EF4-FFF2-40B4-BE49-F238E27FC236}">
                <a16:creationId xmlns:a16="http://schemas.microsoft.com/office/drawing/2014/main" id="{DB300564-33AD-460C-B57B-832D8FFB0257}"/>
              </a:ext>
            </a:extLst>
          </p:cNvPr>
          <p:cNvSpPr>
            <a:spLocks noGrp="1"/>
          </p:cNvSpPr>
          <p:nvPr>
            <p:ph type="body" idx="1" hasCustomPrompt="1"/>
          </p:nvPr>
        </p:nvSpPr>
        <p:spPr>
          <a:xfrm>
            <a:off x="6216667" y="2492967"/>
            <a:ext cx="5699078" cy="1972591"/>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4602970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Title &amp; 3 Vertical Column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9C24331E-1638-4459-8142-AE0264663874}"/>
              </a:ext>
            </a:extLst>
          </p:cNvPr>
          <p:cNvSpPr>
            <a:spLocks noGrp="1"/>
          </p:cNvSpPr>
          <p:nvPr>
            <p:ph type="body" sz="quarter" idx="38" hasCustomPrompt="1"/>
          </p:nvPr>
        </p:nvSpPr>
        <p:spPr>
          <a:xfrm>
            <a:off x="298730" y="175188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cxnSp>
        <p:nvCxnSpPr>
          <p:cNvPr id="26" name="Straight Connector 25">
            <a:extLst>
              <a:ext uri="{FF2B5EF4-FFF2-40B4-BE49-F238E27FC236}">
                <a16:creationId xmlns:a16="http://schemas.microsoft.com/office/drawing/2014/main" id="{A93DA1AB-09A5-314D-BCCB-6945E5818024}"/>
              </a:ext>
            </a:extLst>
          </p:cNvPr>
          <p:cNvCxnSpPr>
            <a:cxnSpLocks/>
          </p:cNvCxnSpPr>
          <p:nvPr userDrawn="1"/>
        </p:nvCxnSpPr>
        <p:spPr>
          <a:xfrm>
            <a:off x="298729" y="1676400"/>
            <a:ext cx="366268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F1F258-3B13-754D-AC48-D4E7BD8DB305}"/>
              </a:ext>
            </a:extLst>
          </p:cNvPr>
          <p:cNvCxnSpPr>
            <a:cxnSpLocks/>
          </p:cNvCxnSpPr>
          <p:nvPr userDrawn="1"/>
        </p:nvCxnSpPr>
        <p:spPr>
          <a:xfrm>
            <a:off x="4233617" y="1676400"/>
            <a:ext cx="37547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2124D61-157D-5A41-AC8A-71BDF25C5052}"/>
              </a:ext>
            </a:extLst>
          </p:cNvPr>
          <p:cNvCxnSpPr>
            <a:cxnSpLocks/>
          </p:cNvCxnSpPr>
          <p:nvPr userDrawn="1"/>
        </p:nvCxnSpPr>
        <p:spPr>
          <a:xfrm>
            <a:off x="8168504" y="1676400"/>
            <a:ext cx="375163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0C60BDC8-1BA3-49C3-B443-05C9279F27DA}"/>
              </a:ext>
            </a:extLst>
          </p:cNvPr>
          <p:cNvSpPr>
            <a:spLocks noGrp="1"/>
          </p:cNvSpPr>
          <p:nvPr>
            <p:ph type="body" sz="quarter" idx="41" hasCustomPrompt="1"/>
          </p:nvPr>
        </p:nvSpPr>
        <p:spPr>
          <a:xfrm>
            <a:off x="4233618"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22" name="Text Placeholder 3">
            <a:extLst>
              <a:ext uri="{FF2B5EF4-FFF2-40B4-BE49-F238E27FC236}">
                <a16:creationId xmlns:a16="http://schemas.microsoft.com/office/drawing/2014/main" id="{BFDE5049-BDDE-4EAA-8277-983CD14E1184}"/>
              </a:ext>
            </a:extLst>
          </p:cNvPr>
          <p:cNvSpPr>
            <a:spLocks noGrp="1"/>
          </p:cNvSpPr>
          <p:nvPr>
            <p:ph type="body" sz="quarter" idx="42" hasCustomPrompt="1"/>
          </p:nvPr>
        </p:nvSpPr>
        <p:spPr>
          <a:xfrm>
            <a:off x="8168505" y="1755648"/>
            <a:ext cx="3749222" cy="3098028"/>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a:t>
            </a:r>
          </a:p>
        </p:txBody>
      </p:sp>
      <p:sp>
        <p:nvSpPr>
          <p:cNvPr id="14" name="Slide Number Placeholder 6">
            <a:extLst>
              <a:ext uri="{FF2B5EF4-FFF2-40B4-BE49-F238E27FC236}">
                <a16:creationId xmlns:a16="http://schemas.microsoft.com/office/drawing/2014/main" id="{CDF2CF8B-BB79-49A9-9E24-8E721096328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34398331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Title, Subtilte &amp; 3 Vertical Columns">
    <p:bg>
      <p:bgPr>
        <a:solidFill>
          <a:schemeClr val="bg1"/>
        </a:solidFill>
        <a:effectLst/>
      </p:bgPr>
    </p:bg>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851D82BA-2CF0-49C2-A05B-8162B5F86313}"/>
              </a:ext>
            </a:extLst>
          </p:cNvPr>
          <p:cNvSpPr>
            <a:spLocks noGrp="1"/>
          </p:cNvSpPr>
          <p:nvPr>
            <p:ph type="body" sz="quarter" idx="40" hasCustomPrompt="1"/>
          </p:nvPr>
        </p:nvSpPr>
        <p:spPr>
          <a:xfrm>
            <a:off x="8166523"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27" name="Text Placeholder 3">
            <a:extLst>
              <a:ext uri="{FF2B5EF4-FFF2-40B4-BE49-F238E27FC236}">
                <a16:creationId xmlns:a16="http://schemas.microsoft.com/office/drawing/2014/main" id="{47997759-B12D-4DA8-A6BE-DC032712044A}"/>
              </a:ext>
            </a:extLst>
          </p:cNvPr>
          <p:cNvSpPr>
            <a:spLocks noGrp="1"/>
          </p:cNvSpPr>
          <p:nvPr>
            <p:ph type="body" sz="quarter" idx="39" hasCustomPrompt="1"/>
          </p:nvPr>
        </p:nvSpPr>
        <p:spPr>
          <a:xfrm>
            <a:off x="4253247"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37" name="Rectangle 36">
            <a:extLst>
              <a:ext uri="{FF2B5EF4-FFF2-40B4-BE49-F238E27FC236}">
                <a16:creationId xmlns:a16="http://schemas.microsoft.com/office/drawing/2014/main" id="{81706409-1638-CF42-BBFF-6E2EEACF4246}"/>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3" name="Title 1">
            <a:extLst>
              <a:ext uri="{FF2B5EF4-FFF2-40B4-BE49-F238E27FC236}">
                <a16:creationId xmlns:a16="http://schemas.microsoft.com/office/drawing/2014/main" id="{54F92A84-5541-104C-A5CF-C6291C2F6DDD}"/>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8" name="Text Placeholder 3">
            <a:extLst>
              <a:ext uri="{FF2B5EF4-FFF2-40B4-BE49-F238E27FC236}">
                <a16:creationId xmlns:a16="http://schemas.microsoft.com/office/drawing/2014/main" id="{BA9ED2A4-0132-4073-A571-12EBCE3F1A9B}"/>
              </a:ext>
            </a:extLst>
          </p:cNvPr>
          <p:cNvSpPr>
            <a:spLocks noGrp="1"/>
          </p:cNvSpPr>
          <p:nvPr>
            <p:ph type="body" sz="quarter" idx="38" hasCustomPrompt="1"/>
          </p:nvPr>
        </p:nvSpPr>
        <p:spPr>
          <a:xfrm>
            <a:off x="339969" y="2467948"/>
            <a:ext cx="3749222" cy="1757639"/>
          </a:xfrm>
        </p:spPr>
        <p:txBody>
          <a:bodyPr>
            <a:spAutoFit/>
          </a:bodyPr>
          <a:lstStyle>
            <a:lvl1pPr marL="0" indent="0">
              <a:buNone/>
              <a:defRPr sz="1799">
                <a:latin typeface="+mn-lt"/>
              </a:defRPr>
            </a:lvl1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p:txBody>
      </p:sp>
      <p:sp>
        <p:nvSpPr>
          <p:cNvPr id="19" name="Slide Number Placeholder 6">
            <a:extLst>
              <a:ext uri="{FF2B5EF4-FFF2-40B4-BE49-F238E27FC236}">
                <a16:creationId xmlns:a16="http://schemas.microsoft.com/office/drawing/2014/main" id="{94775A7B-416A-4409-966D-D7AD42E2DD6F}"/>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23" name="Rectangle 22">
            <a:extLst>
              <a:ext uri="{FF2B5EF4-FFF2-40B4-BE49-F238E27FC236}">
                <a16:creationId xmlns:a16="http://schemas.microsoft.com/office/drawing/2014/main" id="{4B4B948A-C572-406C-A3D5-474CF7ADBB3E}"/>
              </a:ext>
            </a:extLst>
          </p:cNvPr>
          <p:cNvSpPr/>
          <p:nvPr userDrawn="1"/>
        </p:nvSpPr>
        <p:spPr bwMode="ltGray">
          <a:xfrm>
            <a:off x="0" y="1295400"/>
            <a:ext cx="12188825" cy="88900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Text Placeholder 9">
            <a:extLst>
              <a:ext uri="{FF2B5EF4-FFF2-40B4-BE49-F238E27FC236}">
                <a16:creationId xmlns:a16="http://schemas.microsoft.com/office/drawing/2014/main" id="{F2D77A8F-BAED-4D18-829F-F40BDC6A815A}"/>
              </a:ext>
            </a:extLst>
          </p:cNvPr>
          <p:cNvSpPr>
            <a:spLocks noGrp="1"/>
          </p:cNvSpPr>
          <p:nvPr>
            <p:ph type="body" sz="quarter" idx="15" hasCustomPrompt="1"/>
          </p:nvPr>
        </p:nvSpPr>
        <p:spPr>
          <a:xfrm>
            <a:off x="296748" y="1565622"/>
            <a:ext cx="11609856" cy="348557"/>
          </a:xfrm>
        </p:spPr>
        <p:txBody>
          <a:bodyPr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Tree>
    <p:extLst>
      <p:ext uri="{BB962C8B-B14F-4D97-AF65-F5344CB8AC3E}">
        <p14:creationId xmlns:p14="http://schemas.microsoft.com/office/powerpoint/2010/main" val="290441037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_Large Quote &amp; Content Left">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0944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0" name="Title 1">
            <a:extLst>
              <a:ext uri="{FF2B5EF4-FFF2-40B4-BE49-F238E27FC236}">
                <a16:creationId xmlns:a16="http://schemas.microsoft.com/office/drawing/2014/main" id="{D18F3173-9FEE-4E7C-BA45-2930862CFED5}"/>
              </a:ext>
            </a:extLst>
          </p:cNvPr>
          <p:cNvSpPr>
            <a:spLocks noGrp="1"/>
          </p:cNvSpPr>
          <p:nvPr>
            <p:ph type="title" hasCustomPrompt="1"/>
          </p:nvPr>
        </p:nvSpPr>
        <p:spPr>
          <a:xfrm>
            <a:off x="298730" y="271727"/>
            <a:ext cx="5540991" cy="3155607"/>
          </a:xfrm>
        </p:spPr>
        <p:txBody>
          <a:bodyPr anchor="t" anchorCtr="0">
            <a:spAutoFit/>
          </a:bodyPr>
          <a:lstStyle/>
          <a:p>
            <a:r>
              <a:rPr lang="en-US"/>
              <a:t>Shout out some text from the body,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2">
            <a:extLst>
              <a:ext uri="{FF2B5EF4-FFF2-40B4-BE49-F238E27FC236}">
                <a16:creationId xmlns:a16="http://schemas.microsoft.com/office/drawing/2014/main" id="{DBE5A314-1DF1-4E3E-AE3B-581320FCAF46}"/>
              </a:ext>
            </a:extLst>
          </p:cNvPr>
          <p:cNvSpPr>
            <a:spLocks noGrp="1"/>
          </p:cNvSpPr>
          <p:nvPr>
            <p:ph type="body" idx="31" hasCustomPrompt="1"/>
          </p:nvPr>
        </p:nvSpPr>
        <p:spPr>
          <a:xfrm>
            <a:off x="6345135" y="463842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1" name="Text Placeholder 2">
            <a:extLst>
              <a:ext uri="{FF2B5EF4-FFF2-40B4-BE49-F238E27FC236}">
                <a16:creationId xmlns:a16="http://schemas.microsoft.com/office/drawing/2014/main" id="{69680A59-037D-4A5F-BB28-A920C7624C7D}"/>
              </a:ext>
            </a:extLst>
          </p:cNvPr>
          <p:cNvSpPr>
            <a:spLocks noGrp="1"/>
          </p:cNvSpPr>
          <p:nvPr>
            <p:ph type="body" idx="30" hasCustomPrompt="1"/>
          </p:nvPr>
        </p:nvSpPr>
        <p:spPr>
          <a:xfrm>
            <a:off x="6345135" y="2561795"/>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0" name="Text Placeholder 2">
            <a:extLst>
              <a:ext uri="{FF2B5EF4-FFF2-40B4-BE49-F238E27FC236}">
                <a16:creationId xmlns:a16="http://schemas.microsoft.com/office/drawing/2014/main" id="{D2ED2737-DE91-4117-9C84-0E7FAF9F7B6E}"/>
              </a:ext>
            </a:extLst>
          </p:cNvPr>
          <p:cNvSpPr>
            <a:spLocks noGrp="1"/>
          </p:cNvSpPr>
          <p:nvPr>
            <p:ph type="body" idx="1" hasCustomPrompt="1"/>
          </p:nvPr>
        </p:nvSpPr>
        <p:spPr>
          <a:xfrm>
            <a:off x="6345135" y="488853"/>
            <a:ext cx="5550999" cy="975395"/>
          </a:xfrm>
        </p:spPr>
        <p:txBody>
          <a:bodyPr wrap="square"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cxnSp>
        <p:nvCxnSpPr>
          <p:cNvPr id="12" name="Straight Connector 11">
            <a:extLst>
              <a:ext uri="{FF2B5EF4-FFF2-40B4-BE49-F238E27FC236}">
                <a16:creationId xmlns:a16="http://schemas.microsoft.com/office/drawing/2014/main" id="{B7451BD1-7885-6846-BAD1-AB34202EA6A8}"/>
              </a:ext>
            </a:extLst>
          </p:cNvPr>
          <p:cNvCxnSpPr>
            <a:cxnSpLocks/>
          </p:cNvCxnSpPr>
          <p:nvPr userDrawn="1"/>
        </p:nvCxnSpPr>
        <p:spPr>
          <a:xfrm>
            <a:off x="6345134" y="391161"/>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5DF1EEF-4D48-764E-B3F0-3142577D7CEE}"/>
              </a:ext>
            </a:extLst>
          </p:cNvPr>
          <p:cNvCxnSpPr>
            <a:cxnSpLocks/>
          </p:cNvCxnSpPr>
          <p:nvPr userDrawn="1"/>
        </p:nvCxnSpPr>
        <p:spPr>
          <a:xfrm>
            <a:off x="6345134" y="2459244"/>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EDB6-380D-D349-8935-4065BB038B99}"/>
              </a:ext>
            </a:extLst>
          </p:cNvPr>
          <p:cNvCxnSpPr>
            <a:cxnSpLocks/>
          </p:cNvCxnSpPr>
          <p:nvPr userDrawn="1"/>
        </p:nvCxnSpPr>
        <p:spPr>
          <a:xfrm>
            <a:off x="6345134" y="4535872"/>
            <a:ext cx="554896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lide Number Placeholder 6">
            <a:extLst>
              <a:ext uri="{FF2B5EF4-FFF2-40B4-BE49-F238E27FC236}">
                <a16:creationId xmlns:a16="http://schemas.microsoft.com/office/drawing/2014/main" id="{E3BD8230-1636-4B69-B199-B2F33AD4C66B}"/>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922005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2" name="Text Placeholder 2"/>
          <p:cNvSpPr>
            <a:spLocks noGrp="1"/>
          </p:cNvSpPr>
          <p:nvPr>
            <p:ph type="body" idx="1" hasCustomPrompt="1"/>
          </p:nvPr>
        </p:nvSpPr>
        <p:spPr>
          <a:xfrm>
            <a:off x="609441"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13" name="Text Placeholder 2"/>
          <p:cNvSpPr>
            <a:spLocks noGrp="1"/>
          </p:cNvSpPr>
          <p:nvPr>
            <p:ph type="body" idx="16" hasCustomPrompt="1"/>
          </p:nvPr>
        </p:nvSpPr>
        <p:spPr>
          <a:xfrm>
            <a:off x="4387980"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14" name="Text Placeholder 2"/>
          <p:cNvSpPr>
            <a:spLocks noGrp="1"/>
          </p:cNvSpPr>
          <p:nvPr>
            <p:ph type="body" idx="17" hasCustomPrompt="1"/>
          </p:nvPr>
        </p:nvSpPr>
        <p:spPr>
          <a:xfrm>
            <a:off x="8166516" y="1295400"/>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9" name="Text Placeholder 8"/>
          <p:cNvSpPr>
            <a:spLocks noGrp="1"/>
          </p:cNvSpPr>
          <p:nvPr>
            <p:ph type="body" sz="quarter" idx="13"/>
          </p:nvPr>
        </p:nvSpPr>
        <p:spPr>
          <a:xfrm>
            <a:off x="609441"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4"/>
          </p:nvPr>
        </p:nvSpPr>
        <p:spPr>
          <a:xfrm>
            <a:off x="4387980"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p:nvPr>
        </p:nvSpPr>
        <p:spPr>
          <a:xfrm>
            <a:off x="8166516" y="1676400"/>
            <a:ext cx="3412871" cy="4419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29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1_Title, Subtitle, Content &amp; Wide Phot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F4FD9B5-0043-474D-BBE4-602A7F33CC64}"/>
              </a:ext>
            </a:extLst>
          </p:cNvPr>
          <p:cNvSpPr>
            <a:spLocks noGrp="1"/>
          </p:cNvSpPr>
          <p:nvPr>
            <p:ph type="body" idx="33" hasCustomPrompt="1"/>
          </p:nvPr>
        </p:nvSpPr>
        <p:spPr>
          <a:xfrm>
            <a:off x="296749" y="4498657"/>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8751B218-DDD4-4C23-94D2-8AEB4102C299}"/>
              </a:ext>
            </a:extLst>
          </p:cNvPr>
          <p:cNvSpPr>
            <a:spLocks noGrp="1"/>
          </p:cNvSpPr>
          <p:nvPr>
            <p:ph type="body" idx="1" hasCustomPrompt="1"/>
          </p:nvPr>
        </p:nvSpPr>
        <p:spPr>
          <a:xfrm>
            <a:off x="296749" y="3327778"/>
            <a:ext cx="3548053" cy="873316"/>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5" name="Rectangle 24">
            <a:extLst>
              <a:ext uri="{FF2B5EF4-FFF2-40B4-BE49-F238E27FC236}">
                <a16:creationId xmlns:a16="http://schemas.microsoft.com/office/drawing/2014/main" id="{4A0ECDE5-B896-FB4D-B677-6ABA81A39CFA}"/>
              </a:ext>
            </a:extLst>
          </p:cNvPr>
          <p:cNvSpPr/>
          <p:nvPr userDrawn="1"/>
        </p:nvSpPr>
        <p:spPr bwMode="ltGray">
          <a:xfrm>
            <a:off x="0" y="2045290"/>
            <a:ext cx="4037548" cy="91422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4037548" cy="204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4">
            <a:extLst>
              <a:ext uri="{FF2B5EF4-FFF2-40B4-BE49-F238E27FC236}">
                <a16:creationId xmlns:a16="http://schemas.microsoft.com/office/drawing/2014/main" id="{E24F65DC-BE2B-B945-A542-E02DFD30E0D1}"/>
              </a:ext>
            </a:extLst>
          </p:cNvPr>
          <p:cNvSpPr>
            <a:spLocks noGrp="1"/>
          </p:cNvSpPr>
          <p:nvPr>
            <p:ph type="body" sz="quarter" idx="14" hasCustomPrompt="1"/>
          </p:nvPr>
        </p:nvSpPr>
        <p:spPr>
          <a:xfrm>
            <a:off x="299947" y="400821"/>
            <a:ext cx="3548053" cy="600934"/>
          </a:xfrm>
        </p:spPr>
        <p:txBody>
          <a:bodyPr tIns="0" rIns="0" bIns="0" anchor="t" anchorCtr="0">
            <a:spAutoFit/>
          </a:bodyPr>
          <a:lstStyle>
            <a:lvl1pPr marL="0" indent="0">
              <a:lnSpc>
                <a:spcPct val="85000"/>
              </a:lnSpc>
              <a:buNone/>
              <a:defRPr sz="4399" baseline="0">
                <a:latin typeface="+mj-lt"/>
              </a:defRPr>
            </a:lvl1pPr>
          </a:lstStyle>
          <a:p>
            <a:pPr lvl="0"/>
            <a:r>
              <a:rPr lang="en-US"/>
              <a:t>Title</a:t>
            </a:r>
          </a:p>
        </p:txBody>
      </p:sp>
      <p:sp>
        <p:nvSpPr>
          <p:cNvPr id="10" name="Text Placeholder 9">
            <a:extLst>
              <a:ext uri="{FF2B5EF4-FFF2-40B4-BE49-F238E27FC236}">
                <a16:creationId xmlns:a16="http://schemas.microsoft.com/office/drawing/2014/main" id="{DC66D374-402D-F442-A773-209F3281EA68}"/>
              </a:ext>
            </a:extLst>
          </p:cNvPr>
          <p:cNvSpPr>
            <a:spLocks noGrp="1"/>
          </p:cNvSpPr>
          <p:nvPr>
            <p:ph type="body" sz="quarter" idx="15" hasCustomPrompt="1"/>
          </p:nvPr>
        </p:nvSpPr>
        <p:spPr>
          <a:xfrm>
            <a:off x="296749" y="2203471"/>
            <a:ext cx="3554401" cy="597856"/>
          </a:xfrm>
        </p:spPr>
        <p:txBody>
          <a:bodyPr anchor="ctr" anchorCtr="0">
            <a:spAutoFit/>
          </a:bodyPr>
          <a:lstStyle>
            <a:lvl1pPr marL="0" indent="0">
              <a:buNone/>
              <a:defRPr sz="1799"/>
            </a:lvl1pPr>
          </a:lstStyle>
          <a:p>
            <a:pPr lvl="0"/>
            <a:r>
              <a:rPr lang="en-US"/>
              <a:t>Secondary level text goes here. Lorem ipsum dolor sit </a:t>
            </a:r>
            <a:r>
              <a:rPr lang="en-US" err="1"/>
              <a:t>amet</a:t>
            </a:r>
            <a:r>
              <a:rPr lang="en-US"/>
              <a:t>.</a:t>
            </a:r>
          </a:p>
        </p:txBody>
      </p:sp>
      <p:grpSp>
        <p:nvGrpSpPr>
          <p:cNvPr id="6" name="Group 5">
            <a:extLst>
              <a:ext uri="{FF2B5EF4-FFF2-40B4-BE49-F238E27FC236}">
                <a16:creationId xmlns:a16="http://schemas.microsoft.com/office/drawing/2014/main" id="{26C93313-5C7D-47F1-9938-FD5AE1BF45B6}"/>
              </a:ext>
            </a:extLst>
          </p:cNvPr>
          <p:cNvGrpSpPr/>
          <p:nvPr userDrawn="1"/>
        </p:nvGrpSpPr>
        <p:grpSpPr>
          <a:xfrm>
            <a:off x="296749" y="3257459"/>
            <a:ext cx="3548053" cy="1166547"/>
            <a:chOff x="296826" y="3532761"/>
            <a:chExt cx="3459129" cy="1166547"/>
          </a:xfrm>
        </p:grpSpPr>
        <p:cxnSp>
          <p:nvCxnSpPr>
            <p:cNvPr id="28" name="Straight Connector 27">
              <a:extLst>
                <a:ext uri="{FF2B5EF4-FFF2-40B4-BE49-F238E27FC236}">
                  <a16:creationId xmlns:a16="http://schemas.microsoft.com/office/drawing/2014/main" id="{0AF580AC-46C0-1F40-84DD-2BC5E26D00D7}"/>
                </a:ext>
              </a:extLst>
            </p:cNvPr>
            <p:cNvCxnSpPr>
              <a:cxnSpLocks/>
            </p:cNvCxnSpPr>
            <p:nvPr userDrawn="1"/>
          </p:nvCxnSpPr>
          <p:spPr>
            <a:xfrm>
              <a:off x="296826" y="3532761"/>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AA79F3-4B6D-A247-B9EE-7EA4867AE92C}"/>
                </a:ext>
              </a:extLst>
            </p:cNvPr>
            <p:cNvCxnSpPr>
              <a:cxnSpLocks/>
            </p:cNvCxnSpPr>
            <p:nvPr userDrawn="1"/>
          </p:nvCxnSpPr>
          <p:spPr>
            <a:xfrm>
              <a:off x="296826" y="4699308"/>
              <a:ext cx="3459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CAAA4B92-4A3B-FE4A-BAB2-B95CDF36E17D}"/>
              </a:ext>
            </a:extLst>
          </p:cNvPr>
          <p:cNvSpPr>
            <a:spLocks noGrp="1"/>
          </p:cNvSpPr>
          <p:nvPr>
            <p:ph type="pic" sz="quarter" idx="32" hasCustomPrompt="1"/>
          </p:nvPr>
        </p:nvSpPr>
        <p:spPr>
          <a:xfrm>
            <a:off x="4037548" y="0"/>
            <a:ext cx="8151277"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7" name="Slide Number Placeholder 6">
            <a:extLst>
              <a:ext uri="{FF2B5EF4-FFF2-40B4-BE49-F238E27FC236}">
                <a16:creationId xmlns:a16="http://schemas.microsoft.com/office/drawing/2014/main" id="{0E88BFA8-7D6E-4FC1-8413-B6FE24F578C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5998574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_Section Divider with Photo">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CA6D17E-E002-6C40-99AE-60D6AED6150A}"/>
              </a:ext>
            </a:extLst>
          </p:cNvPr>
          <p:cNvSpPr/>
          <p:nvPr userDrawn="1"/>
        </p:nvSpPr>
        <p:spPr bwMode="ltGray">
          <a:xfrm>
            <a:off x="0" y="1295399"/>
            <a:ext cx="6094413" cy="338961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4" name="Text Placeholder 2">
            <a:extLst>
              <a:ext uri="{FF2B5EF4-FFF2-40B4-BE49-F238E27FC236}">
                <a16:creationId xmlns:a16="http://schemas.microsoft.com/office/drawing/2014/main" id="{95079F8D-32D4-4B6A-996F-97B3E3F82A8E}"/>
              </a:ext>
            </a:extLst>
          </p:cNvPr>
          <p:cNvSpPr>
            <a:spLocks noGrp="1"/>
          </p:cNvSpPr>
          <p:nvPr>
            <p:ph type="body" idx="43" hasCustomPrompt="1"/>
          </p:nvPr>
        </p:nvSpPr>
        <p:spPr>
          <a:xfrm>
            <a:off x="301729" y="1610089"/>
            <a:ext cx="5409215" cy="2874890"/>
          </a:xfrm>
        </p:spPr>
        <p:txBody>
          <a:bodyPr anchor="t" anchorCtr="0">
            <a:spAutoFit/>
          </a:bodyPr>
          <a:lstStyle>
            <a:lvl1pPr marL="0" indent="0">
              <a:buFont typeface="Arial" panose="020B0604020202020204" pitchFamily="34" charse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If there is smaller text that would go here. Lorem ipsum dolor sit amet, consectetur adipiscing elit. Aliquam sed nisi vitae risus rhoncus condimentum. </a:t>
            </a:r>
          </a:p>
          <a:p>
            <a:pPr lvl="0"/>
            <a:r>
              <a:rPr lang="da-DK"/>
              <a:t>Phasellus in hendrerit magna, a accumsan velit. Morbi aliquam magna eu metus molestie fringilla. Suspendisse leo erat, condimentum sed eros in, vestibulum tincidunt elit. Pellentesque lacus arcu, varius nec urna sed, malesuada lobortis augue. Curabitur a diam ac diam rhoncus molestie porta vel diam. Nam in commodo massa.</a:t>
            </a:r>
          </a:p>
          <a:p>
            <a:pPr lvl="0"/>
            <a:r>
              <a:rPr lang="da-DK"/>
              <a:t>Quisque pretium venenatis erat ac mattis. In auctor enim vel ante pretium, vel laoreet lorem aliquet. Fusce at mauris elementum, dictum nunc eget, fringilla ex. Fusce arcu felis, vehicula quis feugiat sed, aliquet quis eros.</a:t>
            </a:r>
          </a:p>
        </p:txBody>
      </p:sp>
      <p:sp>
        <p:nvSpPr>
          <p:cNvPr id="13" name="Text Placeholder 2">
            <a:extLst>
              <a:ext uri="{FF2B5EF4-FFF2-40B4-BE49-F238E27FC236}">
                <a16:creationId xmlns:a16="http://schemas.microsoft.com/office/drawing/2014/main" id="{3395DE6A-59EA-4262-8B12-C421BAF14CAD}"/>
              </a:ext>
            </a:extLst>
          </p:cNvPr>
          <p:cNvSpPr>
            <a:spLocks noGrp="1"/>
          </p:cNvSpPr>
          <p:nvPr>
            <p:ph type="body" idx="42" hasCustomPrompt="1"/>
          </p:nvPr>
        </p:nvSpPr>
        <p:spPr>
          <a:xfrm>
            <a:off x="301729" y="4947906"/>
            <a:ext cx="5409215" cy="291618"/>
          </a:xfrm>
        </p:spPr>
        <p:txBody>
          <a:bodyPr anchor="t" anchorCtr="0">
            <a:spAutoFit/>
          </a:bodyPr>
          <a:lstStyle>
            <a:lvl1pPr marL="0" indent="0">
              <a:buFont typeface="Arial" panose="020B0604020202020204" pitchFamily="34" charset="0"/>
              <a:buNone/>
              <a:defRPr sz="14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SECTION TITLE</a:t>
            </a:r>
          </a:p>
        </p:txBody>
      </p:sp>
      <p:sp>
        <p:nvSpPr>
          <p:cNvPr id="12" name="Text Placeholder 2">
            <a:extLst>
              <a:ext uri="{FF2B5EF4-FFF2-40B4-BE49-F238E27FC236}">
                <a16:creationId xmlns:a16="http://schemas.microsoft.com/office/drawing/2014/main" id="{90DB020F-406C-4AED-9242-A64F55F87868}"/>
              </a:ext>
            </a:extLst>
          </p:cNvPr>
          <p:cNvSpPr>
            <a:spLocks noGrp="1"/>
          </p:cNvSpPr>
          <p:nvPr>
            <p:ph type="body" idx="41" hasCustomPrompt="1"/>
          </p:nvPr>
        </p:nvSpPr>
        <p:spPr>
          <a:xfrm>
            <a:off x="301729" y="5353604"/>
            <a:ext cx="5409215" cy="833305"/>
          </a:xfrm>
        </p:spPr>
        <p:txBody>
          <a:bodyPr anchor="t" anchorCtr="0">
            <a:spAutoFit/>
          </a:bodyPr>
          <a:lstStyle>
            <a:lvl1pPr marL="0" indent="109505">
              <a:lnSpc>
                <a:spcPct val="90000"/>
              </a:lnSpc>
              <a:spcBef>
                <a:spcPts val="600"/>
              </a:spcBef>
              <a:buFont typeface="Arial" panose="020B0604020202020204" pitchFamily="34" charset="0"/>
              <a:buChar char="•"/>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da-DK"/>
              <a:t>Bullet point 1</a:t>
            </a:r>
          </a:p>
          <a:p>
            <a:pPr lvl="0"/>
            <a:r>
              <a:rPr lang="da-DK"/>
              <a:t>Bullet point 2</a:t>
            </a:r>
          </a:p>
          <a:p>
            <a:pPr lvl="0"/>
            <a:r>
              <a:rPr lang="da-DK"/>
              <a:t>Bullet point 3</a:t>
            </a:r>
          </a:p>
        </p:txBody>
      </p:sp>
      <p:sp>
        <p:nvSpPr>
          <p:cNvPr id="17" name="Rectangle 16">
            <a:extLst>
              <a:ext uri="{FF2B5EF4-FFF2-40B4-BE49-F238E27FC236}">
                <a16:creationId xmlns:a16="http://schemas.microsoft.com/office/drawing/2014/main" id="{8EC55A16-E0A0-C041-920C-88AF84A37F15}"/>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7" name="Picture Placeholder 6">
            <a:extLst>
              <a:ext uri="{FF2B5EF4-FFF2-40B4-BE49-F238E27FC236}">
                <a16:creationId xmlns:a16="http://schemas.microsoft.com/office/drawing/2014/main" id="{D36C4653-60FA-1D42-8CA9-AE0A9AEA31C1}"/>
              </a:ext>
            </a:extLst>
          </p:cNvPr>
          <p:cNvSpPr>
            <a:spLocks noGrp="1"/>
          </p:cNvSpPr>
          <p:nvPr>
            <p:ph type="pic" sz="quarter" idx="10"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27" name="Title 1">
            <a:extLst>
              <a:ext uri="{FF2B5EF4-FFF2-40B4-BE49-F238E27FC236}">
                <a16:creationId xmlns:a16="http://schemas.microsoft.com/office/drawing/2014/main" id="{8C21ECF7-7914-B74D-9806-A86E1D19B8E5}"/>
              </a:ext>
            </a:extLst>
          </p:cNvPr>
          <p:cNvSpPr>
            <a:spLocks noGrp="1"/>
          </p:cNvSpPr>
          <p:nvPr>
            <p:ph type="title" hasCustomPrompt="1"/>
          </p:nvPr>
        </p:nvSpPr>
        <p:spPr>
          <a:xfrm>
            <a:off x="298731" y="384753"/>
            <a:ext cx="5412213" cy="626197"/>
          </a:xfrm>
        </p:spPr>
        <p:txBody>
          <a:bodyPr tIns="0" rIns="0" bIns="0">
            <a:spAutoFit/>
          </a:bodyPr>
          <a:lstStyle>
            <a:lvl1pPr>
              <a:tabLst>
                <a:tab pos="518957" algn="l"/>
              </a:tabLst>
              <a:defRPr sz="4399">
                <a:latin typeface="+mj-lt"/>
              </a:defRPr>
            </a:lvl1pPr>
          </a:lstStyle>
          <a:p>
            <a:r>
              <a:rPr lang="en-US"/>
              <a:t>Title</a:t>
            </a:r>
          </a:p>
        </p:txBody>
      </p:sp>
      <p:cxnSp>
        <p:nvCxnSpPr>
          <p:cNvPr id="19" name="Straight Connector 18">
            <a:extLst>
              <a:ext uri="{FF2B5EF4-FFF2-40B4-BE49-F238E27FC236}">
                <a16:creationId xmlns:a16="http://schemas.microsoft.com/office/drawing/2014/main" id="{D4FD7FBD-E4D9-41A5-938B-2A7406A02ADE}"/>
              </a:ext>
            </a:extLst>
          </p:cNvPr>
          <p:cNvCxnSpPr>
            <a:cxnSpLocks/>
          </p:cNvCxnSpPr>
          <p:nvPr userDrawn="1"/>
        </p:nvCxnSpPr>
        <p:spPr>
          <a:xfrm>
            <a:off x="288459" y="5260120"/>
            <a:ext cx="563783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lide Number Placeholder 6">
            <a:extLst>
              <a:ext uri="{FF2B5EF4-FFF2-40B4-BE49-F238E27FC236}">
                <a16:creationId xmlns:a16="http://schemas.microsoft.com/office/drawing/2014/main" id="{A8F6F6A1-3C64-483D-8A88-D810C6E3700E}"/>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05290182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1_Title, Content &amp; Photo">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EAFFD7F-E406-40CD-9AA2-3818827A8FC4}"/>
              </a:ext>
            </a:extLst>
          </p:cNvPr>
          <p:cNvSpPr>
            <a:spLocks noGrp="1"/>
          </p:cNvSpPr>
          <p:nvPr>
            <p:ph type="pic" sz="quarter" idx="38" hasCustomPrompt="1"/>
          </p:nvPr>
        </p:nvSpPr>
        <p:spPr>
          <a:xfrm>
            <a:off x="6094412" y="1609725"/>
            <a:ext cx="5713512" cy="3798888"/>
          </a:xfrm>
          <a:solidFill>
            <a:schemeClr val="bg1">
              <a:lumMod val="75000"/>
            </a:schemeClr>
          </a:solidFill>
        </p:spPr>
        <p:txBody>
          <a:bodyPr bIns="1828800" anchor="ctr" anchorCtr="0"/>
          <a:lstStyle>
            <a:lvl1pPr marL="0" indent="0" algn="ctr">
              <a:buNone/>
              <a:defRPr sz="1200">
                <a:solidFill>
                  <a:schemeClr val="tx1"/>
                </a:solidFill>
              </a:defRPr>
            </a:lvl1pPr>
          </a:lstStyle>
          <a:p>
            <a:r>
              <a:rPr lang="en-US"/>
              <a:t>Click to Add Photo</a:t>
            </a:r>
          </a:p>
        </p:txBody>
      </p:sp>
      <p:sp>
        <p:nvSpPr>
          <p:cNvPr id="7" name="Text Placeholder 2">
            <a:extLst>
              <a:ext uri="{FF2B5EF4-FFF2-40B4-BE49-F238E27FC236}">
                <a16:creationId xmlns:a16="http://schemas.microsoft.com/office/drawing/2014/main" id="{77C974A2-03D7-4EFA-94E3-9EBAA7561405}"/>
              </a:ext>
            </a:extLst>
          </p:cNvPr>
          <p:cNvSpPr>
            <a:spLocks noGrp="1"/>
          </p:cNvSpPr>
          <p:nvPr>
            <p:ph type="body" idx="37" hasCustomPrompt="1"/>
          </p:nvPr>
        </p:nvSpPr>
        <p:spPr>
          <a:xfrm>
            <a:off x="298730" y="1610091"/>
            <a:ext cx="5409215" cy="4310263"/>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tie </a:t>
            </a:r>
            <a:r>
              <a:rPr lang="en-US" err="1"/>
              <a:t>tie</a:t>
            </a:r>
            <a:r>
              <a:rPr lang="en-US"/>
              <a:t> </a:t>
            </a:r>
            <a:r>
              <a:rPr lang="en-US" err="1"/>
              <a:t>tie</a:t>
            </a:r>
            <a:r>
              <a:rPr lang="en-US"/>
              <a:t> </a:t>
            </a:r>
            <a:r>
              <a:rPr lang="en-US" err="1"/>
              <a:t>condim</a:t>
            </a:r>
            <a:r>
              <a:rPr lang="en-US"/>
              <a:t> </a:t>
            </a:r>
            <a:r>
              <a:rPr lang="en-US" err="1"/>
              <a:t>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bwMode="black">
          <a:xfrm>
            <a:off x="298730" y="384753"/>
            <a:ext cx="11609856" cy="626197"/>
          </a:xfrm>
        </p:spPr>
        <p:txBody>
          <a:bodyPr tIns="0" rIns="0" bIns="0">
            <a:spAutoFit/>
          </a:bodyPr>
          <a:lstStyle>
            <a:lvl1pPr>
              <a:defRPr sz="4399">
                <a:latin typeface="+mj-lt"/>
              </a:defRPr>
            </a:lvl1pPr>
          </a:lstStyle>
          <a:p>
            <a:r>
              <a:rPr lang="en-US"/>
              <a:t>Title</a:t>
            </a:r>
          </a:p>
        </p:txBody>
      </p:sp>
      <p:sp>
        <p:nvSpPr>
          <p:cNvPr id="11" name="Slide Number Placeholder 6">
            <a:extLst>
              <a:ext uri="{FF2B5EF4-FFF2-40B4-BE49-F238E27FC236}">
                <a16:creationId xmlns:a16="http://schemas.microsoft.com/office/drawing/2014/main" id="{D0EB6A83-82B4-4821-9E6D-CFC9C50B2953}"/>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81513382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_Title, Content &amp; Large Phot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Picture Placeholder 4">
            <a:extLst>
              <a:ext uri="{FF2B5EF4-FFF2-40B4-BE49-F238E27FC236}">
                <a16:creationId xmlns:a16="http://schemas.microsoft.com/office/drawing/2014/main" id="{32B84C0D-8445-4009-BF2F-55B901AD154A}"/>
              </a:ext>
            </a:extLst>
          </p:cNvPr>
          <p:cNvSpPr>
            <a:spLocks noGrp="1"/>
          </p:cNvSpPr>
          <p:nvPr>
            <p:ph type="pic" sz="quarter" idx="38" hasCustomPrompt="1"/>
          </p:nvPr>
        </p:nvSpPr>
        <p:spPr>
          <a:xfrm>
            <a:off x="6094412" y="-26469"/>
            <a:ext cx="6094413" cy="6884469"/>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2874890"/>
          </a:xfrm>
        </p:spPr>
        <p:txBody>
          <a:bodyPr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4" name="Slide Number Placeholder 6">
            <a:extLst>
              <a:ext uri="{FF2B5EF4-FFF2-40B4-BE49-F238E27FC236}">
                <a16:creationId xmlns:a16="http://schemas.microsoft.com/office/drawing/2014/main" id="{5DF90518-C404-4611-8BF8-29822FB22805}"/>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3310256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_Tille, Content &amp; Char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04B36-E44E-4A42-B169-282EAD312F17}"/>
              </a:ext>
            </a:extLst>
          </p:cNvPr>
          <p:cNvSpPr/>
          <p:nvPr userDrawn="1"/>
        </p:nvSpPr>
        <p:spPr bwMode="white">
          <a:xfrm>
            <a:off x="6094412" y="0"/>
            <a:ext cx="6094413"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solidFill>
                <a:schemeClr val="tx1"/>
              </a:solidFill>
            </a:endParaRPr>
          </a:p>
        </p:txBody>
      </p:sp>
      <p:sp>
        <p:nvSpPr>
          <p:cNvPr id="8" name="Rectangle 7">
            <a:extLst>
              <a:ext uri="{FF2B5EF4-FFF2-40B4-BE49-F238E27FC236}">
                <a16:creationId xmlns:a16="http://schemas.microsoft.com/office/drawing/2014/main" id="{B21A85F4-FED3-424A-A059-8B91AF23D35D}"/>
              </a:ext>
            </a:extLst>
          </p:cNvPr>
          <p:cNvSpPr/>
          <p:nvPr userDrawn="1"/>
        </p:nvSpPr>
        <p:spPr bwMode="ltGray">
          <a:xfrm>
            <a:off x="0" y="1"/>
            <a:ext cx="6094413"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0" name="Text Placeholder 2">
            <a:extLst>
              <a:ext uri="{FF2B5EF4-FFF2-40B4-BE49-F238E27FC236}">
                <a16:creationId xmlns:a16="http://schemas.microsoft.com/office/drawing/2014/main" id="{8E0154CF-2E3E-474A-90FB-034C357AA42D}"/>
              </a:ext>
            </a:extLst>
          </p:cNvPr>
          <p:cNvSpPr>
            <a:spLocks noGrp="1"/>
          </p:cNvSpPr>
          <p:nvPr>
            <p:ph type="body" idx="37" hasCustomPrompt="1"/>
          </p:nvPr>
        </p:nvSpPr>
        <p:spPr>
          <a:xfrm>
            <a:off x="298730" y="1610090"/>
            <a:ext cx="5409215" cy="4095224"/>
          </a:xfrm>
        </p:spPr>
        <p:txBody>
          <a:bodyPr anchor="t" anchorCtr="0">
            <a:spAutoFit/>
          </a:bodyPr>
          <a:lstStyle>
            <a:lvl1pPr marL="0" indent="0">
              <a:buNone/>
              <a:defRPr sz="17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a:p>
            <a:pPr lvl="0"/>
            <a:r>
              <a:rPr lang="en-US" err="1"/>
              <a:t>Phasellus</a:t>
            </a:r>
            <a:r>
              <a:rPr lang="en-US"/>
              <a:t> in </a:t>
            </a:r>
            <a:r>
              <a:rPr lang="en-US" err="1"/>
              <a:t>hendrerit</a:t>
            </a:r>
            <a:r>
              <a:rPr lang="en-US"/>
              <a:t> magna, a </a:t>
            </a:r>
            <a:r>
              <a:rPr lang="en-US" err="1"/>
              <a:t>accumsan</a:t>
            </a:r>
            <a:r>
              <a:rPr lang="en-US"/>
              <a:t> </a:t>
            </a:r>
            <a:r>
              <a:rPr lang="en-US" err="1"/>
              <a:t>velit</a:t>
            </a:r>
            <a:r>
              <a:rPr lang="en-US"/>
              <a:t>. Morbi </a:t>
            </a:r>
            <a:r>
              <a:rPr lang="en-US" err="1"/>
              <a:t>aliquam</a:t>
            </a:r>
            <a:r>
              <a:rPr lang="en-US"/>
              <a:t> magna </a:t>
            </a:r>
            <a:r>
              <a:rPr lang="en-US" err="1"/>
              <a:t>eu</a:t>
            </a:r>
            <a:r>
              <a:rPr lang="en-US"/>
              <a:t> </a:t>
            </a:r>
            <a:r>
              <a:rPr lang="en-US" err="1"/>
              <a:t>metus</a:t>
            </a:r>
            <a:r>
              <a:rPr lang="en-US"/>
              <a:t> </a:t>
            </a:r>
            <a:r>
              <a:rPr lang="en-US" err="1"/>
              <a:t>molestie</a:t>
            </a:r>
            <a:r>
              <a:rPr lang="en-US"/>
              <a:t> </a:t>
            </a:r>
            <a:r>
              <a:rPr lang="en-US" err="1"/>
              <a:t>fringilla</a:t>
            </a:r>
            <a:r>
              <a:rPr lang="en-US"/>
              <a:t>. </a:t>
            </a:r>
            <a:r>
              <a:rPr lang="en-US" err="1"/>
              <a:t>Suspendisse</a:t>
            </a:r>
            <a:r>
              <a:rPr lang="en-US"/>
              <a:t> </a:t>
            </a:r>
            <a:r>
              <a:rPr lang="en-US" err="1"/>
              <a:t>leo</a:t>
            </a:r>
            <a:r>
              <a:rPr lang="en-US"/>
              <a:t> </a:t>
            </a:r>
            <a:r>
              <a:rPr lang="en-US" err="1"/>
              <a:t>erat</a:t>
            </a:r>
            <a:r>
              <a:rPr lang="en-US"/>
              <a:t>, </a:t>
            </a:r>
            <a:r>
              <a:rPr lang="en-US" err="1"/>
              <a:t>condimentum</a:t>
            </a:r>
            <a:r>
              <a:rPr lang="en-US"/>
              <a:t> sed eros in, vestibulum </a:t>
            </a:r>
            <a:r>
              <a:rPr lang="en-US" err="1"/>
              <a:t>tincidunt</a:t>
            </a:r>
            <a:r>
              <a:rPr lang="en-US"/>
              <a:t> </a:t>
            </a:r>
            <a:r>
              <a:rPr lang="en-US" err="1"/>
              <a:t>elit</a:t>
            </a:r>
            <a:r>
              <a:rPr lang="en-US"/>
              <a:t>. </a:t>
            </a:r>
            <a:r>
              <a:rPr lang="en-US" err="1"/>
              <a:t>Pellentesque</a:t>
            </a:r>
            <a:r>
              <a:rPr lang="en-US"/>
              <a:t> </a:t>
            </a:r>
            <a:r>
              <a:rPr lang="en-US" err="1"/>
              <a:t>lacus</a:t>
            </a:r>
            <a:r>
              <a:rPr lang="en-US"/>
              <a:t> </a:t>
            </a:r>
            <a:r>
              <a:rPr lang="en-US" err="1"/>
              <a:t>arcu</a:t>
            </a:r>
            <a:r>
              <a:rPr lang="en-US"/>
              <a:t>, </a:t>
            </a:r>
            <a:r>
              <a:rPr lang="en-US" err="1"/>
              <a:t>varius</a:t>
            </a:r>
            <a:r>
              <a:rPr lang="en-US"/>
              <a:t> </a:t>
            </a:r>
            <a:r>
              <a:rPr lang="en-US" err="1"/>
              <a:t>nec</a:t>
            </a:r>
            <a:r>
              <a:rPr lang="en-US"/>
              <a:t> </a:t>
            </a:r>
            <a:r>
              <a:rPr lang="en-US" err="1"/>
              <a:t>urna</a:t>
            </a:r>
            <a:r>
              <a:rPr lang="en-US"/>
              <a:t> sed, </a:t>
            </a:r>
            <a:r>
              <a:rPr lang="en-US" err="1"/>
              <a:t>malesuada</a:t>
            </a:r>
            <a:r>
              <a:rPr lang="en-US"/>
              <a:t> </a:t>
            </a:r>
            <a:r>
              <a:rPr lang="en-US" err="1"/>
              <a:t>lobortis</a:t>
            </a:r>
            <a:r>
              <a:rPr lang="en-US"/>
              <a:t> </a:t>
            </a:r>
            <a:r>
              <a:rPr lang="en-US" err="1"/>
              <a:t>augue</a:t>
            </a:r>
            <a:r>
              <a:rPr lang="en-US"/>
              <a:t>. </a:t>
            </a:r>
            <a:r>
              <a:rPr lang="en-US" err="1"/>
              <a:t>Curabitur</a:t>
            </a:r>
            <a:r>
              <a:rPr lang="en-US"/>
              <a:t> a diam ac diam </a:t>
            </a:r>
            <a:r>
              <a:rPr lang="en-US" err="1"/>
              <a:t>rhoncus</a:t>
            </a:r>
            <a:r>
              <a:rPr lang="en-US"/>
              <a:t> </a:t>
            </a:r>
            <a:r>
              <a:rPr lang="en-US" err="1"/>
              <a:t>molestie</a:t>
            </a:r>
            <a:r>
              <a:rPr lang="en-US"/>
              <a:t> porta vel diam. Nam in </a:t>
            </a:r>
            <a:r>
              <a:rPr lang="en-US" err="1"/>
              <a:t>commodo</a:t>
            </a:r>
            <a:r>
              <a:rPr lang="en-US"/>
              <a:t> </a:t>
            </a:r>
            <a:r>
              <a:rPr lang="en-US" err="1"/>
              <a:t>massa</a:t>
            </a:r>
            <a:r>
              <a:rPr lang="en-US"/>
              <a:t>.</a:t>
            </a:r>
          </a:p>
          <a:p>
            <a:pPr lvl="0"/>
            <a:r>
              <a:rPr lang="en-US" err="1"/>
              <a:t>Quisque</a:t>
            </a:r>
            <a:r>
              <a:rPr lang="en-US"/>
              <a:t> </a:t>
            </a:r>
            <a:r>
              <a:rPr lang="en-US" err="1"/>
              <a:t>pretium</a:t>
            </a:r>
            <a:r>
              <a:rPr lang="en-US"/>
              <a:t> </a:t>
            </a:r>
            <a:r>
              <a:rPr lang="en-US" err="1"/>
              <a:t>venenatis</a:t>
            </a:r>
            <a:r>
              <a:rPr lang="en-US"/>
              <a:t> </a:t>
            </a:r>
            <a:r>
              <a:rPr lang="en-US" err="1"/>
              <a:t>erat</a:t>
            </a:r>
            <a:r>
              <a:rPr lang="en-US"/>
              <a:t> ac </a:t>
            </a:r>
            <a:r>
              <a:rPr lang="en-US" err="1"/>
              <a:t>mattis</a:t>
            </a:r>
            <a:r>
              <a:rPr lang="en-US"/>
              <a:t>. In auctor </a:t>
            </a:r>
            <a:r>
              <a:rPr lang="en-US" err="1"/>
              <a:t>enim</a:t>
            </a:r>
            <a:r>
              <a:rPr lang="en-US"/>
              <a:t> vel ante </a:t>
            </a:r>
            <a:r>
              <a:rPr lang="en-US" err="1"/>
              <a:t>pretium</a:t>
            </a:r>
            <a:r>
              <a:rPr lang="en-US"/>
              <a:t>, vel </a:t>
            </a:r>
            <a:r>
              <a:rPr lang="en-US" err="1"/>
              <a:t>laoreet</a:t>
            </a:r>
            <a:r>
              <a:rPr lang="en-US"/>
              <a:t> lorem </a:t>
            </a:r>
            <a:r>
              <a:rPr lang="en-US" err="1"/>
              <a:t>aliquet</a:t>
            </a:r>
            <a:r>
              <a:rPr lang="en-US"/>
              <a:t>. </a:t>
            </a:r>
            <a:r>
              <a:rPr lang="en-US" err="1"/>
              <a:t>Fusce</a:t>
            </a:r>
            <a:r>
              <a:rPr lang="en-US"/>
              <a:t> at </a:t>
            </a:r>
            <a:r>
              <a:rPr lang="en-US" err="1"/>
              <a:t>mauris</a:t>
            </a:r>
            <a:r>
              <a:rPr lang="en-US"/>
              <a:t> </a:t>
            </a:r>
            <a:r>
              <a:rPr lang="en-US" err="1"/>
              <a:t>elementum</a:t>
            </a:r>
            <a:r>
              <a:rPr lang="en-US"/>
              <a:t>, dictum </a:t>
            </a:r>
            <a:r>
              <a:rPr lang="en-US" err="1"/>
              <a:t>nunc</a:t>
            </a:r>
            <a:r>
              <a:rPr lang="en-US"/>
              <a:t> </a:t>
            </a:r>
            <a:r>
              <a:rPr lang="en-US" err="1"/>
              <a:t>eget</a:t>
            </a:r>
            <a:r>
              <a:rPr lang="en-US"/>
              <a:t>, </a:t>
            </a:r>
            <a:r>
              <a:rPr lang="en-US" err="1"/>
              <a:t>fringilla</a:t>
            </a:r>
            <a:r>
              <a:rPr lang="en-US"/>
              <a:t> ex. </a:t>
            </a:r>
            <a:r>
              <a:rPr lang="en-US" err="1"/>
              <a:t>Fusce</a:t>
            </a:r>
            <a:r>
              <a:rPr lang="en-US"/>
              <a:t> </a:t>
            </a:r>
            <a:r>
              <a:rPr lang="en-US" err="1"/>
              <a:t>arcu</a:t>
            </a:r>
            <a:r>
              <a:rPr lang="en-US"/>
              <a:t> </a:t>
            </a:r>
            <a:r>
              <a:rPr lang="en-US" err="1"/>
              <a:t>felis</a:t>
            </a:r>
            <a:r>
              <a:rPr lang="en-US"/>
              <a:t>, </a:t>
            </a:r>
            <a:r>
              <a:rPr lang="en-US" err="1"/>
              <a:t>vehicula</a:t>
            </a:r>
            <a:r>
              <a:rPr lang="en-US"/>
              <a:t> </a:t>
            </a:r>
            <a:r>
              <a:rPr lang="en-US" err="1"/>
              <a:t>quis</a:t>
            </a:r>
            <a:r>
              <a:rPr lang="en-US"/>
              <a:t> </a:t>
            </a:r>
            <a:r>
              <a:rPr lang="en-US" err="1"/>
              <a:t>feugiat</a:t>
            </a:r>
            <a:r>
              <a:rPr lang="en-US"/>
              <a:t> sed, </a:t>
            </a:r>
            <a:r>
              <a:rPr lang="en-US" err="1"/>
              <a:t>aliquet</a:t>
            </a:r>
            <a:r>
              <a:rPr lang="en-US"/>
              <a:t> </a:t>
            </a:r>
            <a:r>
              <a:rPr lang="en-US" err="1"/>
              <a:t>quis</a:t>
            </a:r>
            <a:r>
              <a:rPr lang="en-US"/>
              <a:t> eros.</a:t>
            </a:r>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31" y="384753"/>
            <a:ext cx="5412213" cy="626197"/>
          </a:xfrm>
        </p:spPr>
        <p:txBody>
          <a:bodyPr tIns="0" rIns="0" bIns="0">
            <a:spAutoFit/>
          </a:bodyPr>
          <a:lstStyle>
            <a:lvl1pPr>
              <a:defRPr sz="4399">
                <a:latin typeface="+mj-lt"/>
              </a:defRPr>
            </a:lvl1pPr>
          </a:lstStyle>
          <a:p>
            <a:r>
              <a:rPr lang="en-US"/>
              <a:t>Title</a:t>
            </a:r>
          </a:p>
        </p:txBody>
      </p:sp>
      <p:sp>
        <p:nvSpPr>
          <p:cNvPr id="15" name="Slide Number Placeholder 6">
            <a:extLst>
              <a:ext uri="{FF2B5EF4-FFF2-40B4-BE49-F238E27FC236}">
                <a16:creationId xmlns:a16="http://schemas.microsoft.com/office/drawing/2014/main" id="{0DB37193-AF41-48D4-9C15-11EC3155082C}"/>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4285726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itle, 2 Photos &amp; Content Alternat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FD25EFC-437D-4535-985B-6655AF0F175B}"/>
              </a:ext>
            </a:extLst>
          </p:cNvPr>
          <p:cNvSpPr>
            <a:spLocks noGrp="1"/>
          </p:cNvSpPr>
          <p:nvPr>
            <p:ph type="body" idx="31" hasCustomPrompt="1"/>
          </p:nvPr>
        </p:nvSpPr>
        <p:spPr>
          <a:xfrm>
            <a:off x="6314935" y="5476463"/>
            <a:ext cx="5591906"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4" name="Text Placeholder 2">
            <a:extLst>
              <a:ext uri="{FF2B5EF4-FFF2-40B4-BE49-F238E27FC236}">
                <a16:creationId xmlns:a16="http://schemas.microsoft.com/office/drawing/2014/main" id="{762BEE7D-089D-4E6E-B85D-FDE63C7B973C}"/>
              </a:ext>
            </a:extLst>
          </p:cNvPr>
          <p:cNvSpPr>
            <a:spLocks noGrp="1"/>
          </p:cNvSpPr>
          <p:nvPr>
            <p:ph type="body" idx="30" hasCustomPrompt="1"/>
          </p:nvPr>
        </p:nvSpPr>
        <p:spPr>
          <a:xfrm>
            <a:off x="298730" y="5476463"/>
            <a:ext cx="5607237" cy="679417"/>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21" name="Picture Placeholder 9">
            <a:extLst>
              <a:ext uri="{FF2B5EF4-FFF2-40B4-BE49-F238E27FC236}">
                <a16:creationId xmlns:a16="http://schemas.microsoft.com/office/drawing/2014/main" id="{44EB6E7D-CCCD-9544-AE01-4167A157ACC1}"/>
              </a:ext>
            </a:extLst>
          </p:cNvPr>
          <p:cNvSpPr>
            <a:spLocks noGrp="1"/>
          </p:cNvSpPr>
          <p:nvPr>
            <p:ph type="pic" sz="quarter" idx="15" hasCustomPrompt="1"/>
          </p:nvPr>
        </p:nvSpPr>
        <p:spPr>
          <a:xfrm>
            <a:off x="298729"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5" name="Picture Placeholder 9">
            <a:extLst>
              <a:ext uri="{FF2B5EF4-FFF2-40B4-BE49-F238E27FC236}">
                <a16:creationId xmlns:a16="http://schemas.microsoft.com/office/drawing/2014/main" id="{7B6EFC3C-A74E-654F-84ED-662CA4659776}"/>
              </a:ext>
            </a:extLst>
          </p:cNvPr>
          <p:cNvSpPr>
            <a:spLocks noGrp="1"/>
          </p:cNvSpPr>
          <p:nvPr>
            <p:ph type="pic" sz="quarter" idx="16" hasCustomPrompt="1"/>
          </p:nvPr>
        </p:nvSpPr>
        <p:spPr>
          <a:xfrm>
            <a:off x="6293962" y="1478999"/>
            <a:ext cx="5623765" cy="3873586"/>
          </a:xfrm>
          <a:solidFill>
            <a:schemeClr val="bg1">
              <a:lumMod val="75000"/>
            </a:schemeClr>
          </a:solidFill>
        </p:spPr>
        <p:txBody>
          <a:bodyPr bIns="1828800" anchor="ctr" anchorCtr="0">
            <a:normAutofit/>
          </a:bodyPr>
          <a:lstStyle>
            <a:lvl1pPr marL="0" indent="0" algn="ctr">
              <a:buNone/>
              <a:defRPr sz="1200">
                <a:latin typeface="Forma DJR Micro" pitchFamily="2" charset="77"/>
              </a:defRPr>
            </a:lvl1pPr>
          </a:lstStyle>
          <a:p>
            <a:r>
              <a:rPr lang="en-US"/>
              <a:t>Click to Add Photo</a:t>
            </a:r>
          </a:p>
        </p:txBody>
      </p:sp>
      <p:sp>
        <p:nvSpPr>
          <p:cNvPr id="10" name="Slide Number Placeholder 6">
            <a:extLst>
              <a:ext uri="{FF2B5EF4-FFF2-40B4-BE49-F238E27FC236}">
                <a16:creationId xmlns:a16="http://schemas.microsoft.com/office/drawing/2014/main" id="{79C63EEA-0812-4AEA-87D6-EC3DD1C6FE81}"/>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9378903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Photo &amp; Caption">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049926"/>
          </a:xfrm>
          <a:solidFill>
            <a:schemeClr val="bg1">
              <a:lumMod val="75000"/>
            </a:schemeClr>
          </a:solidFill>
        </p:spPr>
        <p:txBody>
          <a:bodyPr bIns="2743200" anchor="ctr" anchorCtr="0"/>
          <a:lstStyle>
            <a:lvl1pPr marL="0" indent="0" algn="ctr">
              <a:buNone/>
              <a:defRPr sz="1400">
                <a:solidFill>
                  <a:schemeClr val="tx1"/>
                </a:solidFill>
              </a:defRPr>
            </a:lvl1pPr>
          </a:lstStyle>
          <a:p>
            <a:r>
              <a:rPr lang="en-US"/>
              <a:t>Click to Add Photo</a:t>
            </a:r>
          </a:p>
        </p:txBody>
      </p:sp>
      <p:sp>
        <p:nvSpPr>
          <p:cNvPr id="4" name="Rectangle 3">
            <a:extLst>
              <a:ext uri="{FF2B5EF4-FFF2-40B4-BE49-F238E27FC236}">
                <a16:creationId xmlns:a16="http://schemas.microsoft.com/office/drawing/2014/main" id="{07B19ED5-B37D-994C-BB5E-1532033EF1E0}"/>
              </a:ext>
            </a:extLst>
          </p:cNvPr>
          <p:cNvSpPr/>
          <p:nvPr userDrawn="1"/>
        </p:nvSpPr>
        <p:spPr bwMode="ltGray">
          <a:xfrm>
            <a:off x="0" y="6024880"/>
            <a:ext cx="12188825" cy="8331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ext Placeholder 9">
            <a:extLst>
              <a:ext uri="{FF2B5EF4-FFF2-40B4-BE49-F238E27FC236}">
                <a16:creationId xmlns:a16="http://schemas.microsoft.com/office/drawing/2014/main" id="{0C8ADCFF-CCDF-6F4B-BF9D-938BDF5B6046}"/>
              </a:ext>
            </a:extLst>
          </p:cNvPr>
          <p:cNvSpPr>
            <a:spLocks noGrp="1"/>
          </p:cNvSpPr>
          <p:nvPr>
            <p:ph type="body" sz="quarter" idx="15" hasCustomPrompt="1"/>
          </p:nvPr>
        </p:nvSpPr>
        <p:spPr>
          <a:xfrm>
            <a:off x="296748" y="6302969"/>
            <a:ext cx="11609856" cy="348557"/>
          </a:xfrm>
        </p:spPr>
        <p:txBody>
          <a:bodyPr>
            <a:spAutoFit/>
          </a:bodyPr>
          <a:lstStyle>
            <a:lvl1pPr marL="0" indent="0">
              <a:buNone/>
              <a:defRPr sz="1799">
                <a:latin typeface="+mn-lt"/>
              </a:defRPr>
            </a:lvl1pPr>
          </a:lstStyle>
          <a:p>
            <a:pPr lvl="0"/>
            <a:r>
              <a:rPr lang="en-US"/>
              <a:t>Image caption goes here. Lorem ipsum dolor sit </a:t>
            </a:r>
            <a:r>
              <a:rPr lang="en-US" err="1"/>
              <a:t>amet</a:t>
            </a:r>
            <a:r>
              <a:rPr lang="en-US"/>
              <a:t>.</a:t>
            </a:r>
          </a:p>
        </p:txBody>
      </p:sp>
    </p:spTree>
    <p:extLst>
      <p:ext uri="{BB962C8B-B14F-4D97-AF65-F5344CB8AC3E}">
        <p14:creationId xmlns:p14="http://schemas.microsoft.com/office/powerpoint/2010/main" val="37024237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_Title &amp; 3 Columns &amp; Photos">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6107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6832"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298729" y="4004851"/>
            <a:ext cx="3683168" cy="1208085"/>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TITLE</a:t>
            </a:r>
          </a:p>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Aliquam</a:t>
            </a:r>
            <a:r>
              <a:rPr lang="en-US"/>
              <a:t> sed nisi vitae </a:t>
            </a:r>
            <a:r>
              <a:rPr lang="en-US" err="1"/>
              <a:t>risus</a:t>
            </a:r>
            <a:r>
              <a:rPr lang="en-US"/>
              <a:t> </a:t>
            </a:r>
            <a:r>
              <a:rPr lang="en-US" err="1"/>
              <a:t>rhoncus</a:t>
            </a:r>
            <a:r>
              <a:rPr lang="en-US"/>
              <a:t> </a:t>
            </a:r>
            <a:r>
              <a:rPr lang="en-US" err="1"/>
              <a:t>condimentum</a:t>
            </a:r>
            <a:r>
              <a:rPr lang="en-US"/>
              <a:t>. </a:t>
            </a:r>
          </a:p>
        </p:txBody>
      </p:sp>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tIns="0" rIns="0" bIns="0">
            <a:spAutoFit/>
          </a:bodyPr>
          <a:lstStyle>
            <a:lvl1pPr>
              <a:defRPr sz="4399">
                <a:latin typeface="+mj-lt"/>
              </a:defRPr>
            </a:lvl1pPr>
          </a:lstStyle>
          <a:p>
            <a:r>
              <a:rPr lang="en-US"/>
              <a:t>Title</a:t>
            </a:r>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298729" y="1478999"/>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6832" y="1478999"/>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61079" y="1478999"/>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23269620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_6 Photos and Content">
    <p:bg>
      <p:bgPr>
        <a:solidFill>
          <a:schemeClr val="bg1"/>
        </a:solidFill>
        <a:effectLst/>
      </p:bgPr>
    </p:bg>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95991333-6B6E-417B-90A6-86B22297C995}"/>
              </a:ext>
            </a:extLst>
          </p:cNvPr>
          <p:cNvSpPr>
            <a:spLocks noGrp="1"/>
          </p:cNvSpPr>
          <p:nvPr>
            <p:ph type="body" idx="33" hasCustomPrompt="1"/>
          </p:nvPr>
        </p:nvSpPr>
        <p:spPr>
          <a:xfrm>
            <a:off x="8223449"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6" name="Text Placeholder 2">
            <a:extLst>
              <a:ext uri="{FF2B5EF4-FFF2-40B4-BE49-F238E27FC236}">
                <a16:creationId xmlns:a16="http://schemas.microsoft.com/office/drawing/2014/main" id="{F5853A76-96A6-40A1-A067-424C13DB0FA8}"/>
              </a:ext>
            </a:extLst>
          </p:cNvPr>
          <p:cNvSpPr>
            <a:spLocks noGrp="1"/>
          </p:cNvSpPr>
          <p:nvPr>
            <p:ph type="body" idx="32" hasCustomPrompt="1"/>
          </p:nvPr>
        </p:nvSpPr>
        <p:spPr>
          <a:xfrm>
            <a:off x="4215046"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5" name="Text Placeholder 2">
            <a:extLst>
              <a:ext uri="{FF2B5EF4-FFF2-40B4-BE49-F238E27FC236}">
                <a16:creationId xmlns:a16="http://schemas.microsoft.com/office/drawing/2014/main" id="{1D7599F5-5925-422A-A71D-C5306C416D61}"/>
              </a:ext>
            </a:extLst>
          </p:cNvPr>
          <p:cNvSpPr>
            <a:spLocks noGrp="1"/>
          </p:cNvSpPr>
          <p:nvPr>
            <p:ph type="body" idx="31" hasCustomPrompt="1"/>
          </p:nvPr>
        </p:nvSpPr>
        <p:spPr>
          <a:xfrm>
            <a:off x="332787" y="2768763"/>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17" name="Picture Placeholder 9">
            <a:extLst>
              <a:ext uri="{FF2B5EF4-FFF2-40B4-BE49-F238E27FC236}">
                <a16:creationId xmlns:a16="http://schemas.microsoft.com/office/drawing/2014/main" id="{60C524E3-513B-9F47-8587-4AEAC8C7ADB5}"/>
              </a:ext>
            </a:extLst>
          </p:cNvPr>
          <p:cNvSpPr>
            <a:spLocks noGrp="1"/>
          </p:cNvSpPr>
          <p:nvPr>
            <p:ph type="pic" sz="quarter" idx="15" hasCustomPrompt="1"/>
          </p:nvPr>
        </p:nvSpPr>
        <p:spPr>
          <a:xfrm>
            <a:off x="332787" y="318112"/>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5" name="Picture Placeholder 9">
            <a:extLst>
              <a:ext uri="{FF2B5EF4-FFF2-40B4-BE49-F238E27FC236}">
                <a16:creationId xmlns:a16="http://schemas.microsoft.com/office/drawing/2014/main" id="{8265717D-C6EC-C546-B6FF-EAE66444D043}"/>
              </a:ext>
            </a:extLst>
          </p:cNvPr>
          <p:cNvSpPr>
            <a:spLocks noGrp="1"/>
          </p:cNvSpPr>
          <p:nvPr>
            <p:ph type="pic" sz="quarter" idx="19" hasCustomPrompt="1"/>
          </p:nvPr>
        </p:nvSpPr>
        <p:spPr>
          <a:xfrm>
            <a:off x="4215045" y="318112"/>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6" name="Picture Placeholder 9">
            <a:extLst>
              <a:ext uri="{FF2B5EF4-FFF2-40B4-BE49-F238E27FC236}">
                <a16:creationId xmlns:a16="http://schemas.microsoft.com/office/drawing/2014/main" id="{65B79BDC-47CE-0543-BDE2-A8CF2E20FD96}"/>
              </a:ext>
            </a:extLst>
          </p:cNvPr>
          <p:cNvSpPr>
            <a:spLocks noGrp="1"/>
          </p:cNvSpPr>
          <p:nvPr>
            <p:ph type="pic" sz="quarter" idx="20" hasCustomPrompt="1"/>
          </p:nvPr>
        </p:nvSpPr>
        <p:spPr>
          <a:xfrm>
            <a:off x="8223449" y="318112"/>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14" name="Slide Number Placeholder 6">
            <a:extLst>
              <a:ext uri="{FF2B5EF4-FFF2-40B4-BE49-F238E27FC236}">
                <a16:creationId xmlns:a16="http://schemas.microsoft.com/office/drawing/2014/main" id="{3A7D1F7B-7BD3-400D-822A-BF038851A3AA}"/>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19" name="Text Placeholder 2">
            <a:extLst>
              <a:ext uri="{FF2B5EF4-FFF2-40B4-BE49-F238E27FC236}">
                <a16:creationId xmlns:a16="http://schemas.microsoft.com/office/drawing/2014/main" id="{35C50E67-374D-4C13-B3F5-AF42AB5D79CE}"/>
              </a:ext>
            </a:extLst>
          </p:cNvPr>
          <p:cNvSpPr>
            <a:spLocks noGrp="1"/>
          </p:cNvSpPr>
          <p:nvPr>
            <p:ph type="body" idx="34" hasCustomPrompt="1"/>
          </p:nvPr>
        </p:nvSpPr>
        <p:spPr>
          <a:xfrm>
            <a:off x="8219440"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0" name="Text Placeholder 2">
            <a:extLst>
              <a:ext uri="{FF2B5EF4-FFF2-40B4-BE49-F238E27FC236}">
                <a16:creationId xmlns:a16="http://schemas.microsoft.com/office/drawing/2014/main" id="{10514296-046E-435B-B705-798751C4112A}"/>
              </a:ext>
            </a:extLst>
          </p:cNvPr>
          <p:cNvSpPr>
            <a:spLocks noGrp="1"/>
          </p:cNvSpPr>
          <p:nvPr>
            <p:ph type="body" idx="35" hasCustomPrompt="1"/>
          </p:nvPr>
        </p:nvSpPr>
        <p:spPr>
          <a:xfrm>
            <a:off x="4215046"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1" name="Text Placeholder 2">
            <a:extLst>
              <a:ext uri="{FF2B5EF4-FFF2-40B4-BE49-F238E27FC236}">
                <a16:creationId xmlns:a16="http://schemas.microsoft.com/office/drawing/2014/main" id="{F9B23890-B4AE-4BE7-816D-9FB3A4134BFB}"/>
              </a:ext>
            </a:extLst>
          </p:cNvPr>
          <p:cNvSpPr>
            <a:spLocks noGrp="1"/>
          </p:cNvSpPr>
          <p:nvPr>
            <p:ph type="body" idx="36" hasCustomPrompt="1"/>
          </p:nvPr>
        </p:nvSpPr>
        <p:spPr>
          <a:xfrm>
            <a:off x="328777" y="5929057"/>
            <a:ext cx="3688722" cy="485518"/>
          </a:xfrm>
        </p:spPr>
        <p:txBody>
          <a:bodyPr wrap="square" anchor="t" anchorCtr="0">
            <a:spAutoFit/>
          </a:bodyPr>
          <a:lstStyle>
            <a:lvl1pPr marL="0" indent="0">
              <a:buNone/>
              <a:defRPr sz="14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If there is smaller text that would go here. Lorem ipsum dolor sit </a:t>
            </a:r>
            <a:r>
              <a:rPr lang="en-US" err="1"/>
              <a:t>amet</a:t>
            </a:r>
            <a:r>
              <a:rPr lang="en-US"/>
              <a:t>, </a:t>
            </a:r>
            <a:r>
              <a:rPr lang="en-US" err="1"/>
              <a:t>consectetur</a:t>
            </a:r>
            <a:endParaRPr lang="en-US"/>
          </a:p>
        </p:txBody>
      </p:sp>
      <p:sp>
        <p:nvSpPr>
          <p:cNvPr id="22" name="Picture Placeholder 9">
            <a:extLst>
              <a:ext uri="{FF2B5EF4-FFF2-40B4-BE49-F238E27FC236}">
                <a16:creationId xmlns:a16="http://schemas.microsoft.com/office/drawing/2014/main" id="{DD7F8A67-D383-4A5C-ABB7-01D36055F88E}"/>
              </a:ext>
            </a:extLst>
          </p:cNvPr>
          <p:cNvSpPr>
            <a:spLocks noGrp="1"/>
          </p:cNvSpPr>
          <p:nvPr>
            <p:ph type="pic" sz="quarter" idx="37" hasCustomPrompt="1"/>
          </p:nvPr>
        </p:nvSpPr>
        <p:spPr>
          <a:xfrm>
            <a:off x="328777" y="3478406"/>
            <a:ext cx="3656647"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3" name="Picture Placeholder 9">
            <a:extLst>
              <a:ext uri="{FF2B5EF4-FFF2-40B4-BE49-F238E27FC236}">
                <a16:creationId xmlns:a16="http://schemas.microsoft.com/office/drawing/2014/main" id="{E3304DF0-AAD9-40B1-98CA-3FF5BF50E029}"/>
              </a:ext>
            </a:extLst>
          </p:cNvPr>
          <p:cNvSpPr>
            <a:spLocks noGrp="1"/>
          </p:cNvSpPr>
          <p:nvPr>
            <p:ph type="pic" sz="quarter" idx="38" hasCustomPrompt="1"/>
          </p:nvPr>
        </p:nvSpPr>
        <p:spPr>
          <a:xfrm>
            <a:off x="4215045" y="3478406"/>
            <a:ext cx="3782792"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
        <p:nvSpPr>
          <p:cNvPr id="27" name="Picture Placeholder 9">
            <a:extLst>
              <a:ext uri="{FF2B5EF4-FFF2-40B4-BE49-F238E27FC236}">
                <a16:creationId xmlns:a16="http://schemas.microsoft.com/office/drawing/2014/main" id="{980BE97B-E65B-4431-9D04-75E50D696B8E}"/>
              </a:ext>
            </a:extLst>
          </p:cNvPr>
          <p:cNvSpPr>
            <a:spLocks noGrp="1"/>
          </p:cNvSpPr>
          <p:nvPr>
            <p:ph type="pic" sz="quarter" idx="39" hasCustomPrompt="1"/>
          </p:nvPr>
        </p:nvSpPr>
        <p:spPr>
          <a:xfrm>
            <a:off x="8219439" y="3478406"/>
            <a:ext cx="3656648" cy="2374900"/>
          </a:xfrm>
          <a:solidFill>
            <a:schemeClr val="bg1">
              <a:lumMod val="75000"/>
            </a:schemeClr>
          </a:solidFill>
        </p:spPr>
        <p:txBody>
          <a:bodyPr bIns="914400" anchor="ctr" anchorCtr="0">
            <a:normAutofit/>
          </a:bodyPr>
          <a:lstStyle>
            <a:lvl1pPr marL="0" indent="0" algn="ctr">
              <a:buNone/>
              <a:defRPr sz="1200">
                <a:latin typeface="+mn-lt"/>
              </a:defRPr>
            </a:lvl1pPr>
          </a:lstStyle>
          <a:p>
            <a:r>
              <a:rPr lang="en-US"/>
              <a:t>Click to Add Photo</a:t>
            </a:r>
          </a:p>
        </p:txBody>
      </p:sp>
    </p:spTree>
    <p:extLst>
      <p:ext uri="{BB962C8B-B14F-4D97-AF65-F5344CB8AC3E}">
        <p14:creationId xmlns:p14="http://schemas.microsoft.com/office/powerpoint/2010/main" val="55843418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_Large Quote">
    <p:bg>
      <p:bgPr>
        <a:solidFill>
          <a:schemeClr val="bg2"/>
        </a:solidFill>
        <a:effectLst/>
      </p:bgPr>
    </p:bg>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9E91A12-D59B-4799-95CD-3A32AB13CFFF}"/>
              </a:ext>
            </a:extLst>
          </p:cNvPr>
          <p:cNvSpPr>
            <a:spLocks noGrp="1"/>
          </p:cNvSpPr>
          <p:nvPr>
            <p:ph type="body" sz="quarter" idx="14" hasCustomPrompt="1"/>
          </p:nvPr>
        </p:nvSpPr>
        <p:spPr>
          <a:xfrm>
            <a:off x="282027" y="53165"/>
            <a:ext cx="11609856" cy="5016758"/>
          </a:xfrm>
        </p:spPr>
        <p:txBody>
          <a:bodyPr>
            <a:spAutoFit/>
          </a:bodyPr>
          <a:lstStyle>
            <a:lvl1pPr marL="60307" indent="-60307">
              <a:lnSpc>
                <a:spcPts val="9597"/>
              </a:lnSpc>
              <a:buNone/>
              <a:defRPr sz="7998">
                <a:latin typeface="+mj-lt"/>
              </a:defRPr>
            </a:lvl1pPr>
          </a:lstStyle>
          <a:p>
            <a:pPr lvl="0"/>
            <a:r>
              <a:rPr lang="en-US"/>
              <a:t>Full page quote or sentence. Lorem ipsum dolor sit </a:t>
            </a:r>
            <a:r>
              <a:rPr lang="en-US" err="1"/>
              <a:t>amet</a:t>
            </a:r>
            <a:r>
              <a:rPr lang="en-US"/>
              <a:t>, </a:t>
            </a:r>
            <a:r>
              <a:rPr lang="en-US" err="1"/>
              <a:t>consectetur</a:t>
            </a:r>
            <a:r>
              <a:rPr lang="en-US"/>
              <a:t> </a:t>
            </a:r>
            <a:r>
              <a:rPr lang="en-US" err="1"/>
              <a:t>ddipiscing</a:t>
            </a:r>
            <a:r>
              <a:rPr lang="en-US"/>
              <a:t> ipsum </a:t>
            </a:r>
            <a:r>
              <a:rPr lang="en-US" err="1"/>
              <a:t>elit</a:t>
            </a:r>
            <a:r>
              <a:rPr lang="en-US"/>
              <a:t>.” </a:t>
            </a:r>
          </a:p>
        </p:txBody>
      </p:sp>
      <p:sp>
        <p:nvSpPr>
          <p:cNvPr id="13" name="Text Placeholder 3">
            <a:extLst>
              <a:ext uri="{FF2B5EF4-FFF2-40B4-BE49-F238E27FC236}">
                <a16:creationId xmlns:a16="http://schemas.microsoft.com/office/drawing/2014/main" id="{896D4DF3-D303-40E5-9BB4-C2887AD4CE25}"/>
              </a:ext>
            </a:extLst>
          </p:cNvPr>
          <p:cNvSpPr>
            <a:spLocks noGrp="1"/>
          </p:cNvSpPr>
          <p:nvPr>
            <p:ph type="body" sz="quarter" idx="24" hasCustomPrompt="1"/>
          </p:nvPr>
        </p:nvSpPr>
        <p:spPr>
          <a:xfrm>
            <a:off x="298730" y="6251213"/>
            <a:ext cx="11618997" cy="348557"/>
          </a:xfrm>
        </p:spPr>
        <p:txBody>
          <a:bodyPr>
            <a:spAutoFit/>
          </a:bodyPr>
          <a:lstStyle>
            <a:lvl1pPr marL="0" indent="0">
              <a:buNone/>
              <a:defRPr sz="1799"/>
            </a:lvl1pPr>
          </a:lstStyle>
          <a:p>
            <a:pPr lvl="0"/>
            <a:r>
              <a:rPr lang="en-US"/>
              <a:t>NAME, Title, Company</a:t>
            </a:r>
          </a:p>
        </p:txBody>
      </p:sp>
      <p:cxnSp>
        <p:nvCxnSpPr>
          <p:cNvPr id="10" name="Straight Connector 9">
            <a:extLst>
              <a:ext uri="{FF2B5EF4-FFF2-40B4-BE49-F238E27FC236}">
                <a16:creationId xmlns:a16="http://schemas.microsoft.com/office/drawing/2014/main" id="{3D93F98F-51FA-47B5-AD67-B3FA9D4D7C8D}"/>
              </a:ext>
            </a:extLst>
          </p:cNvPr>
          <p:cNvCxnSpPr>
            <a:cxnSpLocks/>
          </p:cNvCxnSpPr>
          <p:nvPr userDrawn="1"/>
        </p:nvCxnSpPr>
        <p:spPr bwMode="gray">
          <a:xfrm>
            <a:off x="0" y="127352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D30F9-CEC4-4A80-B319-8885901FCC68}"/>
              </a:ext>
            </a:extLst>
          </p:cNvPr>
          <p:cNvCxnSpPr>
            <a:cxnSpLocks/>
          </p:cNvCxnSpPr>
          <p:nvPr userDrawn="1"/>
        </p:nvCxnSpPr>
        <p:spPr bwMode="gray">
          <a:xfrm>
            <a:off x="0" y="247068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FC81095-FF9C-45F3-8DEB-4F0A3C4ADA5F}"/>
              </a:ext>
            </a:extLst>
          </p:cNvPr>
          <p:cNvCxnSpPr>
            <a:cxnSpLocks/>
          </p:cNvCxnSpPr>
          <p:nvPr userDrawn="1"/>
        </p:nvCxnSpPr>
        <p:spPr bwMode="gray">
          <a:xfrm>
            <a:off x="0" y="3663212"/>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5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hree Content, Subtitle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5" name="Text Placeholder 7"/>
          <p:cNvSpPr>
            <a:spLocks noGrp="1"/>
          </p:cNvSpPr>
          <p:nvPr>
            <p:ph type="body" sz="quarter" idx="18" hasCustomPrompt="1"/>
          </p:nvPr>
        </p:nvSpPr>
        <p:spPr>
          <a:xfrm>
            <a:off x="609444" y="1133856"/>
            <a:ext cx="10969943" cy="260574"/>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12" name="Text Placeholder 2"/>
          <p:cNvSpPr>
            <a:spLocks noGrp="1"/>
          </p:cNvSpPr>
          <p:nvPr>
            <p:ph type="body" idx="1" hasCustomPrompt="1"/>
          </p:nvPr>
        </p:nvSpPr>
        <p:spPr>
          <a:xfrm>
            <a:off x="609441"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13" name="Text Placeholder 2"/>
          <p:cNvSpPr>
            <a:spLocks noGrp="1"/>
          </p:cNvSpPr>
          <p:nvPr>
            <p:ph type="body" idx="16" hasCustomPrompt="1"/>
          </p:nvPr>
        </p:nvSpPr>
        <p:spPr>
          <a:xfrm>
            <a:off x="4387980"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14" name="Text Placeholder 2"/>
          <p:cNvSpPr>
            <a:spLocks noGrp="1"/>
          </p:cNvSpPr>
          <p:nvPr>
            <p:ph type="body" idx="17" hasCustomPrompt="1"/>
          </p:nvPr>
        </p:nvSpPr>
        <p:spPr>
          <a:xfrm>
            <a:off x="8166516" y="1676399"/>
            <a:ext cx="3412871" cy="274320"/>
          </a:xfrm>
        </p:spPr>
        <p:txBody>
          <a:bodyPr anchor="t">
            <a:noAutofit/>
          </a:bodyPr>
          <a:lstStyle>
            <a:lvl1pPr marL="0" indent="0">
              <a:spcBef>
                <a:spcPts val="0"/>
              </a:spcBef>
              <a:buNone/>
              <a:defRPr sz="1797" b="0"/>
            </a:lvl1pPr>
            <a:lvl2pPr marL="456789" indent="0">
              <a:buNone/>
              <a:defRPr sz="1997" b="1"/>
            </a:lvl2pPr>
            <a:lvl3pPr marL="913578" indent="0">
              <a:buNone/>
              <a:defRPr sz="1797" b="1"/>
            </a:lvl3pPr>
            <a:lvl4pPr marL="1370367" indent="0">
              <a:buNone/>
              <a:defRPr sz="1600" b="1"/>
            </a:lvl4pPr>
            <a:lvl5pPr marL="1827155" indent="0">
              <a:buNone/>
              <a:defRPr sz="1600" b="1"/>
            </a:lvl5pPr>
            <a:lvl6pPr marL="2283943" indent="0">
              <a:buNone/>
              <a:defRPr sz="1600" b="1"/>
            </a:lvl6pPr>
            <a:lvl7pPr marL="2740732" indent="0">
              <a:buNone/>
              <a:defRPr sz="1600" b="1"/>
            </a:lvl7pPr>
            <a:lvl8pPr marL="3197520" indent="0">
              <a:buNone/>
              <a:defRPr sz="1600" b="1"/>
            </a:lvl8pPr>
            <a:lvl9pPr marL="3654309" indent="0">
              <a:buNone/>
              <a:defRPr sz="1600" b="1"/>
            </a:lvl9pPr>
          </a:lstStyle>
          <a:p>
            <a:pPr lvl="0"/>
            <a:r>
              <a:rPr lang="en-US"/>
              <a:t>Click to add heading</a:t>
            </a:r>
          </a:p>
        </p:txBody>
      </p:sp>
      <p:sp>
        <p:nvSpPr>
          <p:cNvPr id="9" name="Text Placeholder 8"/>
          <p:cNvSpPr>
            <a:spLocks noGrp="1"/>
          </p:cNvSpPr>
          <p:nvPr>
            <p:ph type="body" sz="quarter" idx="13"/>
          </p:nvPr>
        </p:nvSpPr>
        <p:spPr>
          <a:xfrm>
            <a:off x="609441"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p:cNvSpPr>
            <a:spLocks noGrp="1"/>
          </p:cNvSpPr>
          <p:nvPr>
            <p:ph type="body" sz="quarter" idx="14"/>
          </p:nvPr>
        </p:nvSpPr>
        <p:spPr>
          <a:xfrm>
            <a:off x="4387980"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5"/>
          </p:nvPr>
        </p:nvSpPr>
        <p:spPr>
          <a:xfrm>
            <a:off x="8166516" y="2057400"/>
            <a:ext cx="3412871" cy="403860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846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_Large Quote &amp; Photo">
    <p:bg>
      <p:bgPr>
        <a:solidFill>
          <a:srgbClr val="E6E6E6"/>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0"/>
            <a:ext cx="611404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8" name="Title 1">
            <a:extLst>
              <a:ext uri="{FF2B5EF4-FFF2-40B4-BE49-F238E27FC236}">
                <a16:creationId xmlns:a16="http://schemas.microsoft.com/office/drawing/2014/main" id="{DF5E0FF3-EAED-4B67-B437-FE3B2979E5B1}"/>
              </a:ext>
            </a:extLst>
          </p:cNvPr>
          <p:cNvSpPr>
            <a:spLocks noGrp="1"/>
          </p:cNvSpPr>
          <p:nvPr>
            <p:ph type="title" hasCustomPrompt="1"/>
          </p:nvPr>
        </p:nvSpPr>
        <p:spPr>
          <a:xfrm>
            <a:off x="298730" y="271726"/>
            <a:ext cx="5540991" cy="2546338"/>
          </a:xfrm>
        </p:spPr>
        <p:txBody>
          <a:bodyPr anchor="t" anchorCtr="0">
            <a:spAutoFit/>
          </a:bodyPr>
          <a:lstStyle>
            <a:lvl1pPr marL="177747" indent="-177747">
              <a:defRPr/>
            </a:lvl1pPr>
          </a:lstStyle>
          <a:p>
            <a:pPr marL="177800" indent="-177800"/>
            <a:r>
              <a:rPr lang="en-US"/>
              <a:t>“Type quote here and include quotation marks before and after text.”</a:t>
            </a:r>
          </a:p>
        </p:txBody>
      </p:sp>
      <p:cxnSp>
        <p:nvCxnSpPr>
          <p:cNvPr id="13" name="Straight Connector 12">
            <a:extLst>
              <a:ext uri="{FF2B5EF4-FFF2-40B4-BE49-F238E27FC236}">
                <a16:creationId xmlns:a16="http://schemas.microsoft.com/office/drawing/2014/main" id="{04AD888E-D9A4-0E4E-8B8C-50778FA440A5}"/>
              </a:ext>
            </a:extLst>
          </p:cNvPr>
          <p:cNvCxnSpPr>
            <a:cxnSpLocks/>
          </p:cNvCxnSpPr>
          <p:nvPr userDrawn="1"/>
        </p:nvCxnSpPr>
        <p:spPr>
          <a:xfrm>
            <a:off x="295026" y="6172200"/>
            <a:ext cx="541591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8EA70641-5692-C941-914E-5EFCB15017AB}"/>
              </a:ext>
            </a:extLst>
          </p:cNvPr>
          <p:cNvSpPr>
            <a:spLocks noGrp="1"/>
          </p:cNvSpPr>
          <p:nvPr>
            <p:ph type="pic" sz="quarter" idx="23" hasCustomPrompt="1"/>
          </p:nvPr>
        </p:nvSpPr>
        <p:spPr>
          <a:xfrm>
            <a:off x="6094412" y="0"/>
            <a:ext cx="6094413" cy="6858000"/>
          </a:xfrm>
          <a:solidFill>
            <a:schemeClr val="bg1">
              <a:lumMod val="75000"/>
            </a:schemeClr>
          </a:solidFill>
        </p:spPr>
        <p:txBody>
          <a:bodyPr bIns="2743200" anchor="ctr" anchorCtr="0"/>
          <a:lstStyle>
            <a:lvl1pPr marL="0" indent="0" algn="ctr">
              <a:buNone/>
              <a:defRPr sz="1200"/>
            </a:lvl1pPr>
          </a:lstStyle>
          <a:p>
            <a:r>
              <a:rPr lang="en-US"/>
              <a:t>Click to Add Photo</a:t>
            </a:r>
          </a:p>
        </p:txBody>
      </p:sp>
      <p:sp>
        <p:nvSpPr>
          <p:cNvPr id="9" name="Text Placeholder 3">
            <a:extLst>
              <a:ext uri="{FF2B5EF4-FFF2-40B4-BE49-F238E27FC236}">
                <a16:creationId xmlns:a16="http://schemas.microsoft.com/office/drawing/2014/main" id="{CEB07134-3C68-A24C-852D-70F78F1351E2}"/>
              </a:ext>
            </a:extLst>
          </p:cNvPr>
          <p:cNvSpPr>
            <a:spLocks noGrp="1"/>
          </p:cNvSpPr>
          <p:nvPr>
            <p:ph type="body" sz="quarter" idx="24" hasCustomPrompt="1"/>
          </p:nvPr>
        </p:nvSpPr>
        <p:spPr>
          <a:xfrm>
            <a:off x="276296" y="6251213"/>
            <a:ext cx="4915208" cy="348557"/>
          </a:xfrm>
        </p:spPr>
        <p:txBody>
          <a:bodyPr>
            <a:spAutoFit/>
          </a:bodyPr>
          <a:lstStyle>
            <a:lvl1pPr marL="0" indent="0">
              <a:buNone/>
              <a:defRPr sz="1799"/>
            </a:lvl1pPr>
          </a:lstStyle>
          <a:p>
            <a:pPr lvl="0"/>
            <a:r>
              <a:rPr lang="en-US"/>
              <a:t>Name, Title, Company</a:t>
            </a:r>
          </a:p>
        </p:txBody>
      </p:sp>
    </p:spTree>
    <p:extLst>
      <p:ext uri="{BB962C8B-B14F-4D97-AF65-F5344CB8AC3E}">
        <p14:creationId xmlns:p14="http://schemas.microsoft.com/office/powerpoint/2010/main" val="2701423802"/>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_Long Quote &amp; Photo">
    <p:bg>
      <p:bgPr>
        <a:solidFill>
          <a:schemeClr val="bg2"/>
        </a:solidFill>
        <a:effectLst/>
      </p:bgPr>
    </p:bg>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3803024"/>
            <a:ext cx="11609856" cy="2342949"/>
          </a:xfrm>
        </p:spPr>
        <p:txBody>
          <a:bodyPr>
            <a:spAutoFit/>
          </a:bodyPr>
          <a:lstStyle>
            <a:lvl1pPr marL="0" indent="0">
              <a:lnSpc>
                <a:spcPct val="125000"/>
              </a:lnSpc>
              <a:buNone/>
              <a:defRPr sz="5998">
                <a:latin typeface="+mj-lt"/>
              </a:defRPr>
            </a:lvl1pPr>
          </a:lstStyle>
          <a:p>
            <a:pPr lvl="0"/>
            <a:r>
              <a:rPr lang="en-US"/>
              <a:t>Long title, quote,</a:t>
            </a:r>
            <a:br>
              <a:rPr lang="en-US"/>
            </a:br>
            <a:r>
              <a:rPr lang="en-US"/>
              <a:t>or sentence</a:t>
            </a:r>
          </a:p>
        </p:txBody>
      </p:sp>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3896360"/>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82027" y="6249816"/>
            <a:ext cx="11609856" cy="348557"/>
          </a:xfrm>
        </p:spPr>
        <p:txBody>
          <a:bodyPr>
            <a:spAutoFit/>
          </a:bodyPr>
          <a:lstStyle>
            <a:lvl1pPr marL="0" indent="0">
              <a:buNone/>
              <a:defRPr sz="1799">
                <a:solidFill>
                  <a:schemeClr val="tx1"/>
                </a:solidFill>
              </a:defRPr>
            </a:lvl1pPr>
          </a:lstStyle>
          <a:p>
            <a:pPr lvl="0"/>
            <a:r>
              <a:rPr lang="en-US"/>
              <a:t>Small title would go here</a:t>
            </a:r>
          </a:p>
        </p:txBody>
      </p:sp>
      <p:grpSp>
        <p:nvGrpSpPr>
          <p:cNvPr id="2" name="Group 1">
            <a:extLst>
              <a:ext uri="{FF2B5EF4-FFF2-40B4-BE49-F238E27FC236}">
                <a16:creationId xmlns:a16="http://schemas.microsoft.com/office/drawing/2014/main" id="{93D0E37D-62CF-4523-8BF4-479A339275F5}"/>
              </a:ext>
            </a:extLst>
          </p:cNvPr>
          <p:cNvGrpSpPr/>
          <p:nvPr userDrawn="1"/>
        </p:nvGrpSpPr>
        <p:grpSpPr>
          <a:xfrm>
            <a:off x="-10405" y="5020144"/>
            <a:ext cx="12199230" cy="1147282"/>
            <a:chOff x="-10408" y="5115560"/>
            <a:chExt cx="12294704" cy="1147282"/>
          </a:xfrm>
        </p:grpSpPr>
        <p:cxnSp>
          <p:nvCxnSpPr>
            <p:cNvPr id="9" name="Straight Connector 8">
              <a:extLst>
                <a:ext uri="{FF2B5EF4-FFF2-40B4-BE49-F238E27FC236}">
                  <a16:creationId xmlns:a16="http://schemas.microsoft.com/office/drawing/2014/main" id="{7E6DDA52-105B-A244-911F-F4755ABFDBA4}"/>
                </a:ext>
              </a:extLst>
            </p:cNvPr>
            <p:cNvCxnSpPr/>
            <p:nvPr userDrawn="1"/>
          </p:nvCxnSpPr>
          <p:spPr>
            <a:xfrm>
              <a:off x="-10408" y="5115560"/>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02BAE2C-DFCB-0748-8E88-D33B4E54C0CD}"/>
                </a:ext>
              </a:extLst>
            </p:cNvPr>
            <p:cNvCxnSpPr/>
            <p:nvPr userDrawn="1"/>
          </p:nvCxnSpPr>
          <p:spPr>
            <a:xfrm>
              <a:off x="-10408" y="6262842"/>
              <a:ext cx="1229470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843162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Quote with White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0"/>
            <a:ext cx="12188825" cy="6897757"/>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solidFill>
                  <a:schemeClr val="bg1"/>
                </a:solidFill>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bg1"/>
                </a:solidFill>
              </a:defRPr>
            </a:lvl1pPr>
          </a:lstStyle>
          <a:p>
            <a:pPr lvl="0"/>
            <a:r>
              <a:rPr lang="en-US"/>
              <a:t>Small title would go here</a:t>
            </a:r>
          </a:p>
        </p:txBody>
      </p:sp>
    </p:spTree>
    <p:extLst>
      <p:ext uri="{BB962C8B-B14F-4D97-AF65-F5344CB8AC3E}">
        <p14:creationId xmlns:p14="http://schemas.microsoft.com/office/powerpoint/2010/main" val="371767400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_Quote with Black Type &amp; Photo">
    <p:bg>
      <p:bgPr>
        <a:solidFill>
          <a:schemeClr val="bg2"/>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A422AB0-D9FE-7942-86F0-C5D4ABCC5EF5}"/>
              </a:ext>
            </a:extLst>
          </p:cNvPr>
          <p:cNvSpPr>
            <a:spLocks noGrp="1"/>
          </p:cNvSpPr>
          <p:nvPr>
            <p:ph type="pic" sz="quarter" idx="10" hasCustomPrompt="1"/>
          </p:nvPr>
        </p:nvSpPr>
        <p:spPr>
          <a:xfrm>
            <a:off x="0" y="1"/>
            <a:ext cx="12188825" cy="6857999"/>
          </a:xfrm>
          <a:solidFill>
            <a:schemeClr val="bg1">
              <a:lumMod val="75000"/>
            </a:schemeClr>
          </a:solidFill>
        </p:spPr>
        <p:txBody>
          <a:bodyPr bIns="914400" anchor="ctr" anchorCtr="0"/>
          <a:lstStyle>
            <a:lvl1pPr marL="0" indent="0" algn="ctr">
              <a:buNone/>
              <a:defRPr sz="1200"/>
            </a:lvl1pPr>
          </a:lstStyle>
          <a:p>
            <a:r>
              <a:rPr lang="en-US"/>
              <a:t>Click to Add Photo</a:t>
            </a:r>
          </a:p>
        </p:txBody>
      </p:sp>
      <p:sp>
        <p:nvSpPr>
          <p:cNvPr id="10" name="Text Placeholder 4">
            <a:extLst>
              <a:ext uri="{FF2B5EF4-FFF2-40B4-BE49-F238E27FC236}">
                <a16:creationId xmlns:a16="http://schemas.microsoft.com/office/drawing/2014/main" id="{4BB19C53-64CF-46A0-B13A-39DA8FE8EF14}"/>
              </a:ext>
            </a:extLst>
          </p:cNvPr>
          <p:cNvSpPr>
            <a:spLocks noGrp="1"/>
          </p:cNvSpPr>
          <p:nvPr>
            <p:ph type="body" sz="quarter" idx="14" hasCustomPrompt="1"/>
          </p:nvPr>
        </p:nvSpPr>
        <p:spPr>
          <a:xfrm>
            <a:off x="282027" y="4111344"/>
            <a:ext cx="11609856" cy="1215717"/>
          </a:xfrm>
        </p:spPr>
        <p:txBody>
          <a:bodyPr>
            <a:spAutoFit/>
          </a:bodyPr>
          <a:lstStyle>
            <a:lvl1pPr marL="0" indent="0">
              <a:lnSpc>
                <a:spcPct val="90000"/>
              </a:lnSpc>
              <a:buNone/>
              <a:defRPr sz="3999">
                <a:latin typeface="+mj-lt"/>
              </a:defRPr>
            </a:lvl1pPr>
          </a:lstStyle>
          <a:p>
            <a:pPr lvl="0"/>
            <a:r>
              <a:rPr lang="en-US"/>
              <a:t>Long title, quote,</a:t>
            </a:r>
            <a:br>
              <a:rPr lang="en-US"/>
            </a:br>
            <a:r>
              <a:rPr lang="en-US"/>
              <a:t>or sentence</a:t>
            </a:r>
          </a:p>
        </p:txBody>
      </p:sp>
      <p:sp>
        <p:nvSpPr>
          <p:cNvPr id="4" name="Text Placeholder 3">
            <a:extLst>
              <a:ext uri="{FF2B5EF4-FFF2-40B4-BE49-F238E27FC236}">
                <a16:creationId xmlns:a16="http://schemas.microsoft.com/office/drawing/2014/main" id="{312D5B01-CD02-6A47-BEE9-3A7D01D10B37}"/>
              </a:ext>
            </a:extLst>
          </p:cNvPr>
          <p:cNvSpPr>
            <a:spLocks noGrp="1"/>
          </p:cNvSpPr>
          <p:nvPr>
            <p:ph type="body" sz="quarter" idx="23" hasCustomPrompt="1"/>
          </p:nvPr>
        </p:nvSpPr>
        <p:spPr>
          <a:xfrm>
            <a:off x="293177" y="6251212"/>
            <a:ext cx="11609856" cy="291618"/>
          </a:xfrm>
        </p:spPr>
        <p:txBody>
          <a:bodyPr>
            <a:spAutoFit/>
          </a:bodyPr>
          <a:lstStyle>
            <a:lvl1pPr marL="0" indent="0">
              <a:buNone/>
              <a:defRPr sz="1400">
                <a:solidFill>
                  <a:schemeClr val="tx1"/>
                </a:solidFill>
              </a:defRPr>
            </a:lvl1pPr>
          </a:lstStyle>
          <a:p>
            <a:pPr lvl="0"/>
            <a:r>
              <a:rPr lang="en-US"/>
              <a:t>Small title would go here</a:t>
            </a:r>
          </a:p>
        </p:txBody>
      </p:sp>
    </p:spTree>
    <p:extLst>
      <p:ext uri="{BB962C8B-B14F-4D97-AF65-F5344CB8AC3E}">
        <p14:creationId xmlns:p14="http://schemas.microsoft.com/office/powerpoint/2010/main" val="14413022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Photo Only">
    <p:bg>
      <p:bgPr>
        <a:solidFill>
          <a:srgbClr val="E6E6E6"/>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8FC0354-FF3E-4D42-A5FC-BC26485E9DBC}"/>
              </a:ext>
            </a:extLst>
          </p:cNvPr>
          <p:cNvSpPr>
            <a:spLocks noGrp="1"/>
          </p:cNvSpPr>
          <p:nvPr>
            <p:ph type="pic" sz="quarter" idx="10" hasCustomPrompt="1"/>
          </p:nvPr>
        </p:nvSpPr>
        <p:spPr>
          <a:xfrm>
            <a:off x="0" y="0"/>
            <a:ext cx="12188825" cy="6858000"/>
          </a:xfrm>
          <a:solidFill>
            <a:schemeClr val="bg1">
              <a:lumMod val="75000"/>
            </a:schemeClr>
          </a:solidFill>
        </p:spPr>
        <p:txBody>
          <a:bodyPr bIns="2743200" anchor="ctr" anchorCtr="0"/>
          <a:lstStyle>
            <a:lvl1pPr marL="0" indent="0" algn="ctr">
              <a:buNone/>
              <a:defRPr sz="1400"/>
            </a:lvl1pPr>
          </a:lstStyle>
          <a:p>
            <a:r>
              <a:rPr lang="en-US"/>
              <a:t>Click to Add Photo</a:t>
            </a:r>
          </a:p>
        </p:txBody>
      </p:sp>
    </p:spTree>
    <p:extLst>
      <p:ext uri="{BB962C8B-B14F-4D97-AF65-F5344CB8AC3E}">
        <p14:creationId xmlns:p14="http://schemas.microsoft.com/office/powerpoint/2010/main" val="260968450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_Large Statistic">
    <p:bg>
      <p:bgPr>
        <a:solidFill>
          <a:schemeClr val="bg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12723C-5406-0349-9FCB-4724CD8B3A53}"/>
              </a:ext>
            </a:extLst>
          </p:cNvPr>
          <p:cNvSpPr>
            <a:spLocks noGrp="1"/>
          </p:cNvSpPr>
          <p:nvPr>
            <p:ph type="body" sz="quarter" idx="11" hasCustomPrompt="1"/>
          </p:nvPr>
        </p:nvSpPr>
        <p:spPr>
          <a:xfrm>
            <a:off x="899085" y="1310878"/>
            <a:ext cx="10390655" cy="3626644"/>
          </a:xfrm>
        </p:spPr>
        <p:txBody>
          <a:bodyPr anchor="t" anchorCtr="0"/>
          <a:lstStyle>
            <a:lvl1pPr marL="0" indent="0" algn="ctr">
              <a:buNone/>
              <a:defRPr sz="29991">
                <a:solidFill>
                  <a:schemeClr val="tx1"/>
                </a:solidFill>
              </a:defRPr>
            </a:lvl1pPr>
          </a:lstStyle>
          <a:p>
            <a:pPr lvl="0"/>
            <a:r>
              <a:rPr lang="en-US"/>
              <a:t>100%</a:t>
            </a:r>
          </a:p>
        </p:txBody>
      </p:sp>
      <p:sp>
        <p:nvSpPr>
          <p:cNvPr id="3" name="Text Placeholder 2">
            <a:extLst>
              <a:ext uri="{FF2B5EF4-FFF2-40B4-BE49-F238E27FC236}">
                <a16:creationId xmlns:a16="http://schemas.microsoft.com/office/drawing/2014/main" id="{E6C5FC93-04CE-0248-B494-4EB15CE3FA63}"/>
              </a:ext>
            </a:extLst>
          </p:cNvPr>
          <p:cNvSpPr>
            <a:spLocks noGrp="1"/>
          </p:cNvSpPr>
          <p:nvPr>
            <p:ph type="body" sz="quarter" idx="12" hasCustomPrompt="1"/>
          </p:nvPr>
        </p:nvSpPr>
        <p:spPr>
          <a:xfrm>
            <a:off x="878076" y="5343525"/>
            <a:ext cx="10452719" cy="1270000"/>
          </a:xfrm>
        </p:spPr>
        <p:txBody>
          <a:bodyPr/>
          <a:lstStyle>
            <a:lvl1pPr marL="0" indent="0" algn="ctr">
              <a:buNone/>
              <a:defRPr sz="2799">
                <a:solidFill>
                  <a:schemeClr val="tx1"/>
                </a:solidFill>
              </a:defRPr>
            </a:lvl1pPr>
          </a:lstStyle>
          <a:p>
            <a:pPr lvl="0"/>
            <a:r>
              <a:rPr lang="en-US"/>
              <a:t>Secondary text goes here.</a:t>
            </a:r>
          </a:p>
        </p:txBody>
      </p:sp>
      <p:cxnSp>
        <p:nvCxnSpPr>
          <p:cNvPr id="6" name="Straight Connector 5">
            <a:extLst>
              <a:ext uri="{FF2B5EF4-FFF2-40B4-BE49-F238E27FC236}">
                <a16:creationId xmlns:a16="http://schemas.microsoft.com/office/drawing/2014/main" id="{97F32798-A1C4-B24E-A3C2-B2D66586077E}"/>
              </a:ext>
            </a:extLst>
          </p:cNvPr>
          <p:cNvCxnSpPr>
            <a:cxnSpLocks/>
          </p:cNvCxnSpPr>
          <p:nvPr userDrawn="1"/>
        </p:nvCxnSpPr>
        <p:spPr>
          <a:xfrm>
            <a:off x="-29809" y="4953000"/>
            <a:ext cx="1221863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6">
            <a:extLst>
              <a:ext uri="{FF2B5EF4-FFF2-40B4-BE49-F238E27FC236}">
                <a16:creationId xmlns:a16="http://schemas.microsoft.com/office/drawing/2014/main" id="{127B2303-B8A8-4AB6-8445-0182B3B239BC}"/>
              </a:ext>
            </a:extLst>
          </p:cNvPr>
          <p:cNvSpPr>
            <a:spLocks noGrp="1"/>
          </p:cNvSpPr>
          <p:nvPr>
            <p:ph type="sldNum" sz="quarter" idx="13"/>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107379153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_Thank You Slide with Dark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white">
          <a:xfrm>
            <a:off x="249517" y="116032"/>
            <a:ext cx="11609856" cy="3114060"/>
          </a:xfrm>
          <a:ln>
            <a:noFill/>
          </a:ln>
        </p:spPr>
        <p:txBody>
          <a:bodyPr/>
          <a:lstStyle>
            <a:lvl1pPr marL="0" indent="0">
              <a:lnSpc>
                <a:spcPct val="95000"/>
              </a:lnSpc>
              <a:buNone/>
              <a:defRPr sz="7998">
                <a:solidFill>
                  <a:schemeClr val="bg1"/>
                </a:solidFill>
                <a:latin typeface="+mj-lt"/>
              </a:defRPr>
            </a:lvl1pPr>
          </a:lstStyle>
          <a:p>
            <a:pPr lvl="0"/>
            <a:r>
              <a:rPr lang="en-US"/>
              <a:t>Thank You</a:t>
            </a:r>
          </a:p>
        </p:txBody>
      </p:sp>
    </p:spTree>
    <p:extLst>
      <p:ext uri="{BB962C8B-B14F-4D97-AF65-F5344CB8AC3E}">
        <p14:creationId xmlns:p14="http://schemas.microsoft.com/office/powerpoint/2010/main" val="144819949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_Thank You Slide with Light Photo Background">
    <p:bg>
      <p:bgPr>
        <a:solidFill>
          <a:schemeClr val="bg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5EE755C-97F0-4B69-962B-E045E881D196}"/>
              </a:ext>
            </a:extLst>
          </p:cNvPr>
          <p:cNvSpPr>
            <a:spLocks noGrp="1"/>
          </p:cNvSpPr>
          <p:nvPr>
            <p:ph type="pic" sz="quarter" idx="10"/>
          </p:nvPr>
        </p:nvSpPr>
        <p:spPr>
          <a:xfrm>
            <a:off x="0" y="0"/>
            <a:ext cx="12188825" cy="6858000"/>
          </a:xfrm>
          <a:solidFill>
            <a:schemeClr val="bg1">
              <a:lumMod val="65000"/>
            </a:schemeClr>
          </a:solidFill>
        </p:spPr>
        <p:txBody>
          <a:bodyPr/>
          <a:lstStyle>
            <a:lvl1pPr marL="0" indent="0">
              <a:buNone/>
              <a:defRPr sz="1600">
                <a:solidFill>
                  <a:schemeClr val="bg1"/>
                </a:solidFill>
              </a:defRPr>
            </a:lvl1pPr>
          </a:lstStyle>
          <a:p>
            <a:r>
              <a:rPr lang="en-US"/>
              <a:t>Click icon to add picture</a:t>
            </a:r>
          </a:p>
        </p:txBody>
      </p:sp>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spTree>
    <p:extLst>
      <p:ext uri="{BB962C8B-B14F-4D97-AF65-F5344CB8AC3E}">
        <p14:creationId xmlns:p14="http://schemas.microsoft.com/office/powerpoint/2010/main" val="425344678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Thank You Slide with Blue Background">
    <p:bg>
      <p:bgPr>
        <a:solidFill>
          <a:schemeClr val="bg2"/>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90F1D17-0478-7E46-B194-96F1D9A73358}"/>
              </a:ext>
            </a:extLst>
          </p:cNvPr>
          <p:cNvSpPr>
            <a:spLocks noGrp="1"/>
          </p:cNvSpPr>
          <p:nvPr>
            <p:ph type="body" sz="quarter" idx="16" hasCustomPrompt="1"/>
          </p:nvPr>
        </p:nvSpPr>
        <p:spPr bwMode="black">
          <a:xfrm>
            <a:off x="249517" y="116032"/>
            <a:ext cx="11609856" cy="3114060"/>
          </a:xfrm>
          <a:ln>
            <a:noFill/>
          </a:ln>
        </p:spPr>
        <p:txBody>
          <a:bodyPr/>
          <a:lstStyle>
            <a:lvl1pPr marL="0" indent="0">
              <a:lnSpc>
                <a:spcPct val="95000"/>
              </a:lnSpc>
              <a:buNone/>
              <a:defRPr sz="7998">
                <a:solidFill>
                  <a:schemeClr val="tx1"/>
                </a:solidFill>
                <a:latin typeface="+mj-lt"/>
              </a:defRPr>
            </a:lvl1pPr>
          </a:lstStyle>
          <a:p>
            <a:pPr lvl="0"/>
            <a:r>
              <a:rPr lang="en-US"/>
              <a:t>Thank You</a:t>
            </a:r>
          </a:p>
        </p:txBody>
      </p:sp>
      <p:cxnSp>
        <p:nvCxnSpPr>
          <p:cNvPr id="4" name="Straight Connector 3">
            <a:extLst>
              <a:ext uri="{FF2B5EF4-FFF2-40B4-BE49-F238E27FC236}">
                <a16:creationId xmlns:a16="http://schemas.microsoft.com/office/drawing/2014/main" id="{96AD1017-FE5C-470F-979A-B8E90BD767CE}"/>
              </a:ext>
            </a:extLst>
          </p:cNvPr>
          <p:cNvCxnSpPr>
            <a:cxnSpLocks/>
          </p:cNvCxnSpPr>
          <p:nvPr userDrawn="1"/>
        </p:nvCxnSpPr>
        <p:spPr bwMode="black">
          <a:xfrm>
            <a:off x="0" y="1353535"/>
            <a:ext cx="1218882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ogo">
            <a:extLst>
              <a:ext uri="{FF2B5EF4-FFF2-40B4-BE49-F238E27FC236}">
                <a16:creationId xmlns:a16="http://schemas.microsoft.com/office/drawing/2014/main" id="{F10EAB7B-87E2-481C-BCC7-ED1C587C1841}"/>
              </a:ext>
            </a:extLst>
          </p:cNvPr>
          <p:cNvSpPr>
            <a:spLocks noChangeAspect="1" noEditPoints="1"/>
          </p:cNvSpPr>
          <p:nvPr userDrawn="1"/>
        </p:nvSpPr>
        <p:spPr bwMode="gray">
          <a:xfrm>
            <a:off x="285168" y="5862685"/>
            <a:ext cx="722304" cy="7224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918232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_Logo ">
    <p:bg>
      <p:bgPr>
        <a:solidFill>
          <a:schemeClr val="bg2"/>
        </a:solidFill>
        <a:effectLst/>
      </p:bgPr>
    </p:bg>
    <p:spTree>
      <p:nvGrpSpPr>
        <p:cNvPr id="1" name=""/>
        <p:cNvGrpSpPr/>
        <p:nvPr/>
      </p:nvGrpSpPr>
      <p:grpSpPr>
        <a:xfrm>
          <a:off x="0" y="0"/>
          <a:ext cx="0" cy="0"/>
          <a:chOff x="0" y="0"/>
          <a:chExt cx="0" cy="0"/>
        </a:xfrm>
      </p:grpSpPr>
      <p:sp>
        <p:nvSpPr>
          <p:cNvPr id="4" name="logo">
            <a:extLst>
              <a:ext uri="{FF2B5EF4-FFF2-40B4-BE49-F238E27FC236}">
                <a16:creationId xmlns:a16="http://schemas.microsoft.com/office/drawing/2014/main" id="{484E96F8-EFE7-4607-AF1C-0FB4EC8B18A7}"/>
              </a:ext>
            </a:extLst>
          </p:cNvPr>
          <p:cNvSpPr>
            <a:spLocks noChangeAspect="1" noEditPoints="1"/>
          </p:cNvSpPr>
          <p:nvPr userDrawn="1"/>
        </p:nvSpPr>
        <p:spPr bwMode="gray">
          <a:xfrm>
            <a:off x="4274504" y="1602475"/>
            <a:ext cx="3645191" cy="364613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endParaRPr sz="1799"/>
          </a:p>
        </p:txBody>
      </p:sp>
    </p:spTree>
    <p:extLst>
      <p:ext uri="{BB962C8B-B14F-4D97-AF65-F5344CB8AC3E}">
        <p14:creationId xmlns:p14="http://schemas.microsoft.com/office/powerpoint/2010/main" val="3544925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1"/>
            </a:lvl1pPr>
          </a:lstStyle>
          <a:p>
            <a:r>
              <a:rPr lang="en-US"/>
              <a:t>Click to edit Master title style</a:t>
            </a:r>
          </a:p>
        </p:txBody>
      </p:sp>
      <p:sp>
        <p:nvSpPr>
          <p:cNvPr id="3" name="Picture Placeholder 2"/>
          <p:cNvSpPr>
            <a:spLocks noGrp="1"/>
          </p:cNvSpPr>
          <p:nvPr>
            <p:ph type="pic" idx="1"/>
          </p:nvPr>
        </p:nvSpPr>
        <p:spPr>
          <a:xfrm>
            <a:off x="609441" y="1295400"/>
            <a:ext cx="6703854" cy="48006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8"/>
          <p:cNvSpPr>
            <a:spLocks noGrp="1"/>
          </p:cNvSpPr>
          <p:nvPr>
            <p:ph type="body" sz="quarter" idx="13"/>
          </p:nvPr>
        </p:nvSpPr>
        <p:spPr>
          <a:xfrm>
            <a:off x="7678960" y="1295400"/>
            <a:ext cx="3900424" cy="4800600"/>
          </a:xfrm>
        </p:spPr>
        <p:txBody>
          <a:bodyPr>
            <a:normAutofit/>
          </a:bodyPr>
          <a:lstStyle>
            <a:lvl1pPr>
              <a:defRPr sz="1797"/>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20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0B45F38-CFD5-466C-BE58-79F2F44D79E6}"/>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Tree>
    <p:extLst>
      <p:ext uri="{BB962C8B-B14F-4D97-AF65-F5344CB8AC3E}">
        <p14:creationId xmlns:p14="http://schemas.microsoft.com/office/powerpoint/2010/main" val="346401674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B56F-B64B-44E4-8A7F-57CDB6481CF3}"/>
              </a:ext>
            </a:extLst>
          </p:cNvPr>
          <p:cNvSpPr>
            <a:spLocks noGrp="1"/>
          </p:cNvSpPr>
          <p:nvPr>
            <p:ph type="title" hasCustomPrompt="1"/>
          </p:nvPr>
        </p:nvSpPr>
        <p:spPr bwMode="gray">
          <a:xfrm>
            <a:off x="478972" y="464785"/>
            <a:ext cx="11230882" cy="565756"/>
          </a:xfrm>
        </p:spPr>
        <p:txBody>
          <a:bodyPr/>
          <a:lstStyle>
            <a:lvl1pPr algn="l">
              <a:defRPr b="0" i="0" cap="none" spc="0" baseline="0">
                <a:solidFill>
                  <a:schemeClr val="tx1"/>
                </a:solidFill>
                <a:latin typeface="+mn-lt"/>
              </a:defRPr>
            </a:lvl1pPr>
          </a:lstStyle>
          <a:p>
            <a:r>
              <a:rPr lang="en-US"/>
              <a:t>Click to edit title</a:t>
            </a:r>
          </a:p>
        </p:txBody>
      </p:sp>
      <p:sp>
        <p:nvSpPr>
          <p:cNvPr id="4" name="Content Placeholder 2">
            <a:extLst>
              <a:ext uri="{FF2B5EF4-FFF2-40B4-BE49-F238E27FC236}">
                <a16:creationId xmlns:a16="http://schemas.microsoft.com/office/drawing/2014/main" id="{976AE481-000A-4282-AE84-A4EF6637C3B0}"/>
              </a:ext>
            </a:extLst>
          </p:cNvPr>
          <p:cNvSpPr>
            <a:spLocks noGrp="1"/>
          </p:cNvSpPr>
          <p:nvPr>
            <p:ph idx="1" hasCustomPrompt="1"/>
          </p:nvPr>
        </p:nvSpPr>
        <p:spPr bwMode="gray">
          <a:xfrm>
            <a:off x="478972" y="1990165"/>
            <a:ext cx="11228832" cy="4105836"/>
          </a:xfrm>
        </p:spPr>
        <p:txBody>
          <a:bodyPr vert="horz" lIns="0" tIns="0" rIns="0" bIns="0" rtlCol="0">
            <a:noAutofit/>
          </a:bodyPr>
          <a:lstStyle>
            <a:lvl1pPr algn="l">
              <a:buClr>
                <a:schemeClr val="tx1"/>
              </a:buClr>
              <a:defRPr lang="en-US" sz="1600" b="0" i="0" dirty="0">
                <a:solidFill>
                  <a:schemeClr val="tx1"/>
                </a:solidFill>
                <a:latin typeface="+mn-lt"/>
              </a:defRPr>
            </a:lvl1pPr>
            <a:lvl2pPr marL="403104" indent="-171399" algn="l">
              <a:buClr>
                <a:schemeClr val="tx1"/>
              </a:buClr>
              <a:buFont typeface="HP Simplified Light" panose="020B0404020204020204" pitchFamily="34" charset="0"/>
              <a:buChar char="–"/>
              <a:defRPr lang="en-US" sz="1400" b="0" i="0" dirty="0">
                <a:solidFill>
                  <a:schemeClr val="tx1"/>
                </a:solidFill>
                <a:latin typeface="+mn-lt"/>
              </a:defRPr>
            </a:lvl2pPr>
            <a:lvl3pPr marL="572916" indent="-169812" algn="l">
              <a:buClr>
                <a:schemeClr val="tx1"/>
              </a:buClr>
              <a:buFont typeface="Arial" panose="020B0604020202020204" pitchFamily="34" charset="0"/>
              <a:buChar char="•"/>
              <a:defRPr lang="en-US" sz="1200" b="0" i="0" dirty="0">
                <a:solidFill>
                  <a:schemeClr val="tx1"/>
                </a:solidFill>
                <a:latin typeface="+mn-lt"/>
              </a:defRPr>
            </a:lvl3pPr>
            <a:lvl4pPr algn="l">
              <a:buClr>
                <a:schemeClr val="accent1">
                  <a:lumMod val="40000"/>
                  <a:lumOff val="60000"/>
                </a:schemeClr>
              </a:buClr>
              <a:defRPr lang="en-US" sz="1000" b="0" dirty="0"/>
            </a:lvl4pPr>
            <a:lvl5pPr>
              <a:defRPr dirty="0"/>
            </a:lvl5pPr>
          </a:lstStyle>
          <a:p>
            <a:pPr lvl="0"/>
            <a:r>
              <a:rPr lang="en-US"/>
              <a:t>Edit text</a:t>
            </a:r>
          </a:p>
          <a:p>
            <a:pPr lvl="1"/>
            <a:r>
              <a:rPr lang="en-US"/>
              <a:t>Second level</a:t>
            </a:r>
          </a:p>
          <a:p>
            <a:pPr lvl="2"/>
            <a:r>
              <a:rPr lang="en-US"/>
              <a:t>Third level</a:t>
            </a:r>
          </a:p>
        </p:txBody>
      </p:sp>
      <p:sp>
        <p:nvSpPr>
          <p:cNvPr id="6" name="Text Placeholder 7">
            <a:extLst>
              <a:ext uri="{FF2B5EF4-FFF2-40B4-BE49-F238E27FC236}">
                <a16:creationId xmlns:a16="http://schemas.microsoft.com/office/drawing/2014/main" id="{E00B526D-3E14-4FE4-AD6E-299F33495C4C}"/>
              </a:ext>
            </a:extLst>
          </p:cNvPr>
          <p:cNvSpPr>
            <a:spLocks noGrp="1"/>
          </p:cNvSpPr>
          <p:nvPr>
            <p:ph type="body" sz="quarter" idx="13" hasCustomPrompt="1"/>
          </p:nvPr>
        </p:nvSpPr>
        <p:spPr bwMode="gray">
          <a:xfrm>
            <a:off x="478972" y="1045384"/>
            <a:ext cx="11228832" cy="443128"/>
          </a:xfrm>
        </p:spPr>
        <p:txBody>
          <a:bodyPr>
            <a:noAutofit/>
          </a:bodyPr>
          <a:lstStyle>
            <a:lvl1pPr marL="0" indent="0" algn="l">
              <a:spcBef>
                <a:spcPts val="0"/>
              </a:spcBef>
              <a:buNone/>
              <a:defRPr sz="2399" b="0" i="0" cap="none" baseline="0">
                <a:solidFill>
                  <a:schemeClr val="tx1"/>
                </a:solidFill>
                <a:latin typeface="+mj-lt"/>
              </a:defRPr>
            </a:lvl1pPr>
            <a:lvl2pPr marL="0" indent="0">
              <a:spcBef>
                <a:spcPts val="0"/>
              </a:spcBef>
              <a:buNone/>
              <a:defRPr sz="1799"/>
            </a:lvl2pPr>
            <a:lvl3pPr marL="0" indent="0">
              <a:spcBef>
                <a:spcPts val="0"/>
              </a:spcBef>
              <a:buNone/>
              <a:defRPr sz="1799"/>
            </a:lvl3pPr>
            <a:lvl4pPr marL="0" indent="0">
              <a:spcBef>
                <a:spcPts val="0"/>
              </a:spcBef>
              <a:buNone/>
              <a:defRPr sz="1799"/>
            </a:lvl4pPr>
            <a:lvl5pPr marL="0" indent="0">
              <a:spcBef>
                <a:spcPts val="0"/>
              </a:spcBef>
              <a:buNone/>
              <a:defRPr sz="1799"/>
            </a:lvl5pPr>
            <a:lvl6pPr marL="0" indent="0">
              <a:spcBef>
                <a:spcPts val="0"/>
              </a:spcBef>
              <a:buNone/>
              <a:defRPr sz="1799"/>
            </a:lvl6pPr>
            <a:lvl7pPr marL="0" indent="0">
              <a:spcBef>
                <a:spcPts val="0"/>
              </a:spcBef>
              <a:buNone/>
              <a:defRPr sz="1799"/>
            </a:lvl7pPr>
            <a:lvl8pPr marL="0" indent="0">
              <a:spcBef>
                <a:spcPts val="0"/>
              </a:spcBef>
              <a:buNone/>
              <a:defRPr sz="1799"/>
            </a:lvl8pPr>
            <a:lvl9pPr marL="0" indent="0">
              <a:spcBef>
                <a:spcPts val="0"/>
              </a:spcBef>
              <a:buNone/>
              <a:defRPr sz="1799"/>
            </a:lvl9pPr>
          </a:lstStyle>
          <a:p>
            <a:pPr lvl="0"/>
            <a:r>
              <a:rPr lang="en-US"/>
              <a:t>Click to add subtitle</a:t>
            </a:r>
          </a:p>
        </p:txBody>
      </p:sp>
      <p:sp>
        <p:nvSpPr>
          <p:cNvPr id="8" name="Slide Number Placeholder 5">
            <a:extLst>
              <a:ext uri="{FF2B5EF4-FFF2-40B4-BE49-F238E27FC236}">
                <a16:creationId xmlns:a16="http://schemas.microsoft.com/office/drawing/2014/main" id="{5D4D5441-570C-4D66-8A5E-F21355422A07}"/>
              </a:ext>
            </a:extLst>
          </p:cNvPr>
          <p:cNvSpPr>
            <a:spLocks noGrp="1"/>
          </p:cNvSpPr>
          <p:nvPr>
            <p:ph type="sldNum" sz="quarter" idx="4"/>
          </p:nvPr>
        </p:nvSpPr>
        <p:spPr bwMode="white">
          <a:xfrm>
            <a:off x="477736" y="6387886"/>
            <a:ext cx="175018" cy="219456"/>
          </a:xfrm>
          <a:prstGeom prst="rect">
            <a:avLst/>
          </a:prstGeom>
        </p:spPr>
        <p:txBody>
          <a:bodyPr vert="horz" wrap="none" lIns="0" tIns="0" rIns="0" bIns="0" rtlCol="0" anchor="b" anchorCtr="0"/>
          <a:lstStyle>
            <a:lvl1pPr algn="l">
              <a:defRPr sz="700">
                <a:solidFill>
                  <a:schemeClr val="tx1"/>
                </a:solidFill>
              </a:defRPr>
            </a:lvl1pPr>
          </a:lstStyle>
          <a:p>
            <a:fld id="{00DE720E-C72B-42F0-AD69-52D60E3C605E}" type="slidenum">
              <a:rPr lang="en-US" smtClean="0"/>
              <a:pPr/>
              <a:t>‹#›</a:t>
            </a:fld>
            <a:endParaRPr lang="en-US"/>
          </a:p>
        </p:txBody>
      </p:sp>
      <p:sp>
        <p:nvSpPr>
          <p:cNvPr id="7" name="Footer Placeholder 4">
            <a:extLst>
              <a:ext uri="{FF2B5EF4-FFF2-40B4-BE49-F238E27FC236}">
                <a16:creationId xmlns:a16="http://schemas.microsoft.com/office/drawing/2014/main" id="{35375D75-EE95-4823-8BA9-3B9613483A8E}"/>
              </a:ext>
            </a:extLst>
          </p:cNvPr>
          <p:cNvSpPr>
            <a:spLocks noGrp="1"/>
          </p:cNvSpPr>
          <p:nvPr>
            <p:ph type="ftr" sz="quarter" idx="3"/>
          </p:nvPr>
        </p:nvSpPr>
        <p:spPr>
          <a:xfrm>
            <a:off x="764771" y="6387886"/>
            <a:ext cx="5802285" cy="219456"/>
          </a:xfrm>
          <a:prstGeom prst="rect">
            <a:avLst/>
          </a:prstGeom>
        </p:spPr>
        <p:txBody>
          <a:bodyPr lIns="0" tIns="0" rIns="0" bIns="0" anchor="b" anchorCtr="0"/>
          <a:lstStyle>
            <a:lvl1pPr>
              <a:defRPr sz="700"/>
            </a:lvl1pPr>
          </a:lstStyle>
          <a:p>
            <a:r>
              <a:rPr lang="en-US"/>
              <a:t>HP Confidential – For HP and Channel Partner internal training purposes only</a:t>
            </a:r>
          </a:p>
        </p:txBody>
      </p:sp>
    </p:spTree>
    <p:extLst>
      <p:ext uri="{BB962C8B-B14F-4D97-AF65-F5344CB8AC3E}">
        <p14:creationId xmlns:p14="http://schemas.microsoft.com/office/powerpoint/2010/main" val="201326884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Basic Title, Subtitl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DD02BB2-A349-B449-B34B-9F8A7EDCAE6A}"/>
              </a:ext>
            </a:extLst>
          </p:cNvPr>
          <p:cNvSpPr/>
          <p:nvPr userDrawn="1"/>
        </p:nvSpPr>
        <p:spPr bwMode="ltGray">
          <a:xfrm>
            <a:off x="0" y="1"/>
            <a:ext cx="12188825" cy="1295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799"/>
          </a:p>
        </p:txBody>
      </p:sp>
      <p:sp>
        <p:nvSpPr>
          <p:cNvPr id="2" name="Title 1">
            <a:extLst>
              <a:ext uri="{FF2B5EF4-FFF2-40B4-BE49-F238E27FC236}">
                <a16:creationId xmlns:a16="http://schemas.microsoft.com/office/drawing/2014/main" id="{970B0217-EA68-354A-A48D-B84CFF40EFAA}"/>
              </a:ext>
            </a:extLst>
          </p:cNvPr>
          <p:cNvSpPr>
            <a:spLocks noGrp="1"/>
          </p:cNvSpPr>
          <p:nvPr>
            <p:ph type="title" hasCustomPrompt="1"/>
          </p:nvPr>
        </p:nvSpPr>
        <p:spPr>
          <a:xfrm>
            <a:off x="298729" y="384753"/>
            <a:ext cx="11609856" cy="626197"/>
          </a:xfrm>
        </p:spPr>
        <p:txBody>
          <a:bodyPr wrap="square" tIns="0" rIns="0" bIns="0">
            <a:spAutoFit/>
          </a:bodyPr>
          <a:lstStyle>
            <a:lvl1pPr>
              <a:defRPr sz="4399">
                <a:latin typeface="+mj-lt"/>
              </a:defRPr>
            </a:lvl1pPr>
          </a:lstStyle>
          <a:p>
            <a:r>
              <a:rPr lang="en-US"/>
              <a:t>Title</a:t>
            </a:r>
          </a:p>
        </p:txBody>
      </p:sp>
      <p:sp>
        <p:nvSpPr>
          <p:cNvPr id="16" name="Rectangle 15">
            <a:extLst>
              <a:ext uri="{FF2B5EF4-FFF2-40B4-BE49-F238E27FC236}">
                <a16:creationId xmlns:a16="http://schemas.microsoft.com/office/drawing/2014/main" id="{1E43C2B4-9830-CE46-A39E-B560CDCB4753}"/>
              </a:ext>
            </a:extLst>
          </p:cNvPr>
          <p:cNvSpPr/>
          <p:nvPr userDrawn="1"/>
        </p:nvSpPr>
        <p:spPr bwMode="ltGray">
          <a:xfrm>
            <a:off x="0" y="1295400"/>
            <a:ext cx="12188825" cy="889001"/>
          </a:xfrm>
          <a:prstGeom prst="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7" name="Text Placeholder 9">
            <a:extLst>
              <a:ext uri="{FF2B5EF4-FFF2-40B4-BE49-F238E27FC236}">
                <a16:creationId xmlns:a16="http://schemas.microsoft.com/office/drawing/2014/main" id="{DF28EDDF-AD99-7C44-B415-989893C46A43}"/>
              </a:ext>
            </a:extLst>
          </p:cNvPr>
          <p:cNvSpPr>
            <a:spLocks noGrp="1"/>
          </p:cNvSpPr>
          <p:nvPr>
            <p:ph type="body" sz="quarter" idx="15" hasCustomPrompt="1"/>
          </p:nvPr>
        </p:nvSpPr>
        <p:spPr>
          <a:xfrm>
            <a:off x="296749" y="1565622"/>
            <a:ext cx="11609856" cy="348557"/>
          </a:xfrm>
        </p:spPr>
        <p:txBody>
          <a:bodyPr wrap="square" anchor="ctr" anchorCtr="0">
            <a:spAutoFit/>
          </a:bodyPr>
          <a:lstStyle>
            <a:lvl1pPr marL="0" indent="0">
              <a:buNone/>
              <a:defRPr sz="1799">
                <a:latin typeface="+mn-lt"/>
              </a:defRPr>
            </a:lvl1pPr>
          </a:lstStyle>
          <a:p>
            <a:pPr lvl="0"/>
            <a:r>
              <a:rPr lang="en-US"/>
              <a:t>Secondary level text goes here. Lorem ipsum dolor sit </a:t>
            </a:r>
            <a:r>
              <a:rPr lang="en-US" err="1"/>
              <a:t>amet</a:t>
            </a:r>
            <a:r>
              <a:rPr lang="en-US"/>
              <a:t>.</a:t>
            </a:r>
          </a:p>
        </p:txBody>
      </p:sp>
      <p:sp>
        <p:nvSpPr>
          <p:cNvPr id="10" name="Slide Number Placeholder 6">
            <a:extLst>
              <a:ext uri="{FF2B5EF4-FFF2-40B4-BE49-F238E27FC236}">
                <a16:creationId xmlns:a16="http://schemas.microsoft.com/office/drawing/2014/main" id="{634455EC-817E-4DFC-8A82-3AE564282352}"/>
              </a:ext>
            </a:extLst>
          </p:cNvPr>
          <p:cNvSpPr>
            <a:spLocks noGrp="1"/>
          </p:cNvSpPr>
          <p:nvPr>
            <p:ph type="sldNum" sz="quarter" idx="12"/>
          </p:nvPr>
        </p:nvSpPr>
        <p:spPr>
          <a:xfrm>
            <a:off x="298373" y="6457053"/>
            <a:ext cx="252343" cy="153888"/>
          </a:xfrm>
          <a:prstGeom prst="rect">
            <a:avLst/>
          </a:prstGeom>
        </p:spPr>
        <p:txBody>
          <a:bodyPr lIns="0" tIns="0" rIns="0" bIns="0" anchor="ctr" anchorCtr="0">
            <a:spAutoFit/>
          </a:bodyPr>
          <a:lstStyle>
            <a:lvl1pPr>
              <a:defRPr sz="1000">
                <a:latin typeface="+mn-lt"/>
              </a:defRPr>
            </a:lvl1pPr>
          </a:lstStyle>
          <a:p>
            <a:pPr algn="l"/>
            <a:fld id="{7EAD36D4-32FF-544B-9EC2-1F035E0F636E}" type="slidenum">
              <a:rPr lang="en-US" smtClean="0">
                <a:solidFill>
                  <a:schemeClr val="tx1"/>
                </a:solidFill>
              </a:rPr>
              <a:pPr algn="l"/>
              <a:t>‹#›</a:t>
            </a:fld>
            <a:endParaRPr lang="en-US">
              <a:solidFill>
                <a:schemeClr val="tx1"/>
              </a:solidFill>
            </a:endParaRPr>
          </a:p>
        </p:txBody>
      </p:sp>
      <p:sp>
        <p:nvSpPr>
          <p:cNvPr id="7" name="Footer Placeholder 1">
            <a:extLst>
              <a:ext uri="{FF2B5EF4-FFF2-40B4-BE49-F238E27FC236}">
                <a16:creationId xmlns:a16="http://schemas.microsoft.com/office/drawing/2014/main" id="{75301015-6DE0-4C09-A3B1-1CACBE8140C0}"/>
              </a:ext>
            </a:extLst>
          </p:cNvPr>
          <p:cNvSpPr>
            <a:spLocks noGrp="1"/>
          </p:cNvSpPr>
          <p:nvPr>
            <p:ph type="ftr" sz="quarter" idx="3"/>
          </p:nvPr>
        </p:nvSpPr>
        <p:spPr>
          <a:xfrm>
            <a:off x="636137" y="6457053"/>
            <a:ext cx="8593122" cy="155448"/>
          </a:xfrm>
          <a:prstGeom prst="rect">
            <a:avLst/>
          </a:prstGeom>
        </p:spPr>
        <p:txBody>
          <a:bodyPr lIns="0" tIns="0" rIns="0" bIns="0" anchor="ctr" anchorCtr="0">
            <a:spAutoFit/>
          </a:bodyPr>
          <a:lstStyle>
            <a:lvl1pPr>
              <a:defRPr lang="en-US" sz="1000" smtClean="0"/>
            </a:lvl1pPr>
          </a:lstStyle>
          <a:p>
            <a:r>
              <a:rPr lang="en-US"/>
              <a:t>HP Confidential. For use by HP with Customers under HP CDA only. © 2022 HP Development Company, L.P. The information contained </a:t>
            </a:r>
          </a:p>
        </p:txBody>
      </p:sp>
      <p:pic>
        <p:nvPicPr>
          <p:cNvPr id="8" name="Picture 7">
            <a:extLst>
              <a:ext uri="{FF2B5EF4-FFF2-40B4-BE49-F238E27FC236}">
                <a16:creationId xmlns:a16="http://schemas.microsoft.com/office/drawing/2014/main" id="{CD6B4C1D-E463-BD1D-BAA6-1FAB14DA99FD}"/>
              </a:ext>
            </a:extLst>
          </p:cNvPr>
          <p:cNvPicPr>
            <a:picLocks noChangeAspect="1"/>
          </p:cNvPicPr>
          <p:nvPr userDrawn="1"/>
        </p:nvPicPr>
        <p:blipFill>
          <a:blip r:embed="rId2"/>
          <a:stretch>
            <a:fillRect/>
          </a:stretch>
        </p:blipFill>
        <p:spPr>
          <a:xfrm>
            <a:off x="11578686" y="6485674"/>
            <a:ext cx="229239" cy="229299"/>
          </a:xfrm>
          <a:prstGeom prst="rect">
            <a:avLst/>
          </a:prstGeom>
        </p:spPr>
      </p:pic>
    </p:spTree>
    <p:extLst>
      <p:ext uri="{BB962C8B-B14F-4D97-AF65-F5344CB8AC3E}">
        <p14:creationId xmlns:p14="http://schemas.microsoft.com/office/powerpoint/2010/main" val="417417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3">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latin typeface="HP Simplified" panose="020B0604020204020204" pitchFamily="34" charset="0"/>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9" name="logo"/>
          <p:cNvSpPr>
            <a:spLocks noChangeAspect="1" noEditPoints="1"/>
          </p:cNvSpPr>
          <p:nvPr/>
        </p:nvSpPr>
        <p:spPr bwMode="black">
          <a:xfrm>
            <a:off x="10590214" y="5280664"/>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68" tIns="45684" rIns="91368" bIns="45684" numCol="1" anchor="t" anchorCtr="0" compatLnSpc="1">
            <a:prstTxWarp prst="textNoShape">
              <a:avLst/>
            </a:prstTxWarp>
          </a:bodyPr>
          <a:lstStyle/>
          <a:p>
            <a:endParaRPr sz="1797">
              <a:solidFill>
                <a:prstClr val="black"/>
              </a:solidFill>
            </a:endParaRPr>
          </a:p>
        </p:txBody>
      </p:sp>
    </p:spTree>
    <p:extLst>
      <p:ext uri="{BB962C8B-B14F-4D97-AF65-F5344CB8AC3E}">
        <p14:creationId xmlns:p14="http://schemas.microsoft.com/office/powerpoint/2010/main" val="405868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4" y="304800"/>
            <a:ext cx="10969943" cy="762000"/>
          </a:xfrm>
        </p:spPr>
        <p:txBody>
          <a:bodyPr anchor="b"/>
          <a:lstStyle>
            <a:lvl1pPr algn="l">
              <a:defRPr sz="2797" b="1"/>
            </a:lvl1pPr>
          </a:lstStyle>
          <a:p>
            <a:r>
              <a:rPr lang="en-US"/>
              <a:t>Click to edit Master title style</a:t>
            </a:r>
          </a:p>
        </p:txBody>
      </p:sp>
      <p:sp>
        <p:nvSpPr>
          <p:cNvPr id="3" name="Picture Placeholder 2"/>
          <p:cNvSpPr>
            <a:spLocks noGrp="1"/>
          </p:cNvSpPr>
          <p:nvPr>
            <p:ph type="pic" idx="1"/>
          </p:nvPr>
        </p:nvSpPr>
        <p:spPr>
          <a:xfrm>
            <a:off x="609441"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p>
        </p:txBody>
      </p:sp>
      <p:sp>
        <p:nvSpPr>
          <p:cNvPr id="5" name="Date Placeholder 4"/>
          <p:cNvSpPr>
            <a:spLocks noGrp="1"/>
          </p:cNvSpPr>
          <p:nvPr>
            <p:ph type="dt" sz="half" idx="10"/>
          </p:nvPr>
        </p:nvSpPr>
        <p:spPr/>
        <p:txBody>
          <a:bodyPr/>
          <a:lstStyle/>
          <a:p>
            <a:endParaRPr lang="en-US">
              <a:solidFill>
                <a:srgbClr val="E5E8E8">
                  <a:lumMod val="75000"/>
                </a:srgbClr>
              </a:solidFill>
            </a:endParaRPr>
          </a:p>
        </p:txBody>
      </p:sp>
      <p:sp>
        <p:nvSpPr>
          <p:cNvPr id="6" name="Footer Placeholder 5"/>
          <p:cNvSpPr>
            <a:spLocks noGrp="1"/>
          </p:cNvSpPr>
          <p:nvPr>
            <p:ph type="ftr" sz="quarter" idx="11"/>
          </p:nvPr>
        </p:nvSpPr>
        <p:spPr/>
        <p:txBody>
          <a:bodyPr/>
          <a:lstStyle/>
          <a:p>
            <a:r>
              <a:rPr lang="en-US">
                <a:solidFill>
                  <a:srgbClr val="E5E8E8">
                    <a:lumMod val="75000"/>
                  </a:srgbClr>
                </a:solidFill>
              </a:rPr>
              <a:t>Confidential</a:t>
            </a:r>
          </a:p>
        </p:txBody>
      </p:sp>
      <p:sp>
        <p:nvSpPr>
          <p:cNvPr id="7" name="Slide Number Placeholder 6"/>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4" name="Text Placeholder 3"/>
          <p:cNvSpPr>
            <a:spLocks noGrp="1"/>
          </p:cNvSpPr>
          <p:nvPr>
            <p:ph type="body" sz="half" idx="2"/>
          </p:nvPr>
        </p:nvSpPr>
        <p:spPr>
          <a:xfrm>
            <a:off x="609441"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10" name="Picture Placeholder 2"/>
          <p:cNvSpPr>
            <a:spLocks noGrp="1"/>
          </p:cNvSpPr>
          <p:nvPr>
            <p:ph type="pic" idx="15"/>
          </p:nvPr>
        </p:nvSpPr>
        <p:spPr>
          <a:xfrm>
            <a:off x="4387980"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p>
        </p:txBody>
      </p:sp>
      <p:sp>
        <p:nvSpPr>
          <p:cNvPr id="11" name="Picture Placeholder 2"/>
          <p:cNvSpPr>
            <a:spLocks noGrp="1"/>
          </p:cNvSpPr>
          <p:nvPr>
            <p:ph type="pic" idx="16"/>
          </p:nvPr>
        </p:nvSpPr>
        <p:spPr>
          <a:xfrm>
            <a:off x="8166516" y="1295400"/>
            <a:ext cx="3412871" cy="2743200"/>
          </a:xfrm>
        </p:spPr>
        <p:txBody>
          <a:bodyPr tIns="457200">
            <a:noAutofit/>
          </a:bodyPr>
          <a:lstStyle>
            <a:lvl1pPr marL="0" indent="0" algn="ctr">
              <a:buNone/>
              <a:defRPr sz="1797"/>
            </a:lvl1pPr>
            <a:lvl2pPr marL="456789" indent="0">
              <a:buNone/>
              <a:defRPr sz="2797"/>
            </a:lvl2pPr>
            <a:lvl3pPr marL="913578" indent="0">
              <a:buNone/>
              <a:defRPr sz="2397"/>
            </a:lvl3pPr>
            <a:lvl4pPr marL="1370367" indent="0">
              <a:buNone/>
              <a:defRPr sz="1997"/>
            </a:lvl4pPr>
            <a:lvl5pPr marL="1827155" indent="0">
              <a:buNone/>
              <a:defRPr sz="1997"/>
            </a:lvl5pPr>
            <a:lvl6pPr marL="2283943" indent="0">
              <a:buNone/>
              <a:defRPr sz="1997"/>
            </a:lvl6pPr>
            <a:lvl7pPr marL="2740732" indent="0">
              <a:buNone/>
              <a:defRPr sz="1997"/>
            </a:lvl7pPr>
            <a:lvl8pPr marL="3197520" indent="0">
              <a:buNone/>
              <a:defRPr sz="1997"/>
            </a:lvl8pPr>
            <a:lvl9pPr marL="3654309" indent="0">
              <a:buNone/>
              <a:defRPr sz="1997"/>
            </a:lvl9pPr>
          </a:lstStyle>
          <a:p>
            <a:r>
              <a:rPr lang="en-US"/>
              <a:t>Click icon to add picture</a:t>
            </a:r>
          </a:p>
        </p:txBody>
      </p:sp>
      <p:sp>
        <p:nvSpPr>
          <p:cNvPr id="12" name="Text Placeholder 3"/>
          <p:cNvSpPr>
            <a:spLocks noGrp="1"/>
          </p:cNvSpPr>
          <p:nvPr>
            <p:ph type="body" sz="half" idx="17"/>
          </p:nvPr>
        </p:nvSpPr>
        <p:spPr>
          <a:xfrm>
            <a:off x="4387980"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
        <p:nvSpPr>
          <p:cNvPr id="13" name="Text Placeholder 3"/>
          <p:cNvSpPr>
            <a:spLocks noGrp="1"/>
          </p:cNvSpPr>
          <p:nvPr>
            <p:ph type="body" sz="half" idx="18"/>
          </p:nvPr>
        </p:nvSpPr>
        <p:spPr>
          <a:xfrm>
            <a:off x="8166516" y="4211392"/>
            <a:ext cx="3412871" cy="1884608"/>
          </a:xfrm>
        </p:spPr>
        <p:txBody>
          <a:bodyPr>
            <a:noAutofit/>
          </a:bodyPr>
          <a:lstStyle>
            <a:lvl1pPr marL="0" indent="0">
              <a:spcBef>
                <a:spcPts val="600"/>
              </a:spcBef>
              <a:buNone/>
              <a:defRPr sz="1600"/>
            </a:lvl1pPr>
            <a:lvl2pPr marL="456789" indent="0">
              <a:buNone/>
              <a:defRPr sz="1200"/>
            </a:lvl2pPr>
            <a:lvl3pPr marL="913578" indent="0">
              <a:buNone/>
              <a:defRPr sz="1000"/>
            </a:lvl3pPr>
            <a:lvl4pPr marL="1370367" indent="0">
              <a:buNone/>
              <a:defRPr sz="900"/>
            </a:lvl4pPr>
            <a:lvl5pPr marL="1827155" indent="0">
              <a:buNone/>
              <a:defRPr sz="900"/>
            </a:lvl5pPr>
            <a:lvl6pPr marL="2283943" indent="0">
              <a:buNone/>
              <a:defRPr sz="900"/>
            </a:lvl6pPr>
            <a:lvl7pPr marL="2740732" indent="0">
              <a:buNone/>
              <a:defRPr sz="900"/>
            </a:lvl7pPr>
            <a:lvl8pPr marL="3197520" indent="0">
              <a:buNone/>
              <a:defRPr sz="900"/>
            </a:lvl8pPr>
            <a:lvl9pPr marL="3654309" indent="0">
              <a:buNone/>
              <a:defRPr sz="900"/>
            </a:lvl9pPr>
          </a:lstStyle>
          <a:p>
            <a:pPr lvl="0"/>
            <a:r>
              <a:rPr lang="en-US"/>
              <a:t>Click to edit Master text styles</a:t>
            </a:r>
          </a:p>
        </p:txBody>
      </p:sp>
    </p:spTree>
    <p:extLst>
      <p:ext uri="{BB962C8B-B14F-4D97-AF65-F5344CB8AC3E}">
        <p14:creationId xmlns:p14="http://schemas.microsoft.com/office/powerpoint/2010/main" val="214657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Blue title slide ">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bwMode="black">
          <a:xfrm>
            <a:off x="438801" y="2715764"/>
            <a:ext cx="9141619" cy="1608645"/>
          </a:xfrm>
        </p:spPr>
        <p:txBody>
          <a:bodyPr anchor="b"/>
          <a:lstStyle>
            <a:lvl1pPr>
              <a:lnSpc>
                <a:spcPct val="90000"/>
              </a:lnSpc>
              <a:defRPr sz="6126" spc="-133">
                <a:solidFill>
                  <a:schemeClr val="bg1"/>
                </a:solidFill>
              </a:defRPr>
            </a:lvl1pPr>
          </a:lstStyle>
          <a:p>
            <a:r>
              <a:rPr lang="en-US"/>
              <a:t>Click to edit master </a:t>
            </a:r>
            <a:br>
              <a:rPr lang="en-US"/>
            </a:br>
            <a:r>
              <a:rPr lang="en-US"/>
              <a:t>title style</a:t>
            </a:r>
          </a:p>
        </p:txBody>
      </p:sp>
      <p:sp>
        <p:nvSpPr>
          <p:cNvPr id="11" name="Subtitle 2"/>
          <p:cNvSpPr>
            <a:spLocks noGrp="1"/>
          </p:cNvSpPr>
          <p:nvPr>
            <p:ph type="subTitle" idx="1" hasCustomPrompt="1"/>
          </p:nvPr>
        </p:nvSpPr>
        <p:spPr bwMode="black">
          <a:xfrm>
            <a:off x="438801" y="4422171"/>
            <a:ext cx="9141619" cy="1219200"/>
          </a:xfrm>
        </p:spPr>
        <p:txBody>
          <a:bodyPr/>
          <a:lstStyle>
            <a:lvl1pPr marL="0" indent="0" algn="l">
              <a:buNone/>
              <a:defRPr b="0">
                <a:solidFill>
                  <a:schemeClr val="bg1"/>
                </a:solidFill>
              </a:defRPr>
            </a:lvl1pPr>
            <a:lvl2pPr marL="608899" indent="0" algn="ctr">
              <a:buNone/>
              <a:defRPr>
                <a:solidFill>
                  <a:schemeClr val="tx1">
                    <a:tint val="75000"/>
                  </a:schemeClr>
                </a:solidFill>
              </a:defRPr>
            </a:lvl2pPr>
            <a:lvl3pPr marL="1217798" indent="0" algn="ctr">
              <a:buNone/>
              <a:defRPr>
                <a:solidFill>
                  <a:schemeClr val="tx1">
                    <a:tint val="75000"/>
                  </a:schemeClr>
                </a:solidFill>
              </a:defRPr>
            </a:lvl3pPr>
            <a:lvl4pPr marL="1826698" indent="0" algn="ctr">
              <a:buNone/>
              <a:defRPr>
                <a:solidFill>
                  <a:schemeClr val="tx1">
                    <a:tint val="75000"/>
                  </a:schemeClr>
                </a:solidFill>
              </a:defRPr>
            </a:lvl4pPr>
            <a:lvl5pPr marL="2435597" indent="0" algn="ctr">
              <a:buNone/>
              <a:defRPr>
                <a:solidFill>
                  <a:schemeClr val="tx1">
                    <a:tint val="75000"/>
                  </a:schemeClr>
                </a:solidFill>
              </a:defRPr>
            </a:lvl5pPr>
            <a:lvl6pPr marL="3044496" indent="0" algn="ctr">
              <a:buNone/>
              <a:defRPr>
                <a:solidFill>
                  <a:schemeClr val="tx1">
                    <a:tint val="75000"/>
                  </a:schemeClr>
                </a:solidFill>
              </a:defRPr>
            </a:lvl6pPr>
            <a:lvl7pPr marL="3653396" indent="0" algn="ctr">
              <a:buNone/>
              <a:defRPr>
                <a:solidFill>
                  <a:schemeClr val="tx1">
                    <a:tint val="75000"/>
                  </a:schemeClr>
                </a:solidFill>
              </a:defRPr>
            </a:lvl7pPr>
            <a:lvl8pPr marL="4262295" indent="0" algn="ctr">
              <a:buNone/>
              <a:defRPr>
                <a:solidFill>
                  <a:schemeClr val="tx1">
                    <a:tint val="75000"/>
                  </a:schemeClr>
                </a:solidFill>
              </a:defRPr>
            </a:lvl8pPr>
            <a:lvl9pPr marL="4871194" indent="0" algn="ctr">
              <a:buNone/>
              <a:defRPr>
                <a:solidFill>
                  <a:schemeClr val="tx1">
                    <a:tint val="75000"/>
                  </a:schemeClr>
                </a:solidFill>
              </a:defRPr>
            </a:lvl9pPr>
          </a:lstStyle>
          <a:p>
            <a:r>
              <a:rPr lang="en-US"/>
              <a:t>Click to edit master subtitle style</a:t>
            </a:r>
          </a:p>
        </p:txBody>
      </p:sp>
      <p:sp>
        <p:nvSpPr>
          <p:cNvPr id="6" name="TextBox 5"/>
          <p:cNvSpPr txBox="1"/>
          <p:nvPr userDrawn="1"/>
        </p:nvSpPr>
        <p:spPr>
          <a:xfrm>
            <a:off x="438801" y="6345071"/>
            <a:ext cx="10680611" cy="304800"/>
          </a:xfrm>
          <a:prstGeom prst="rect">
            <a:avLst/>
          </a:prstGeom>
          <a:noFill/>
        </p:spPr>
        <p:txBody>
          <a:bodyPr wrap="square" lIns="0" rtlCol="0">
            <a:noAutofit/>
          </a:bodyPr>
          <a:lstStyle/>
          <a:p>
            <a:pPr defTabSz="608899">
              <a:defRPr/>
            </a:pPr>
            <a:r>
              <a:rPr lang="en-US" sz="933">
                <a:solidFill>
                  <a:prstClr val="white"/>
                </a:solidFill>
                <a:cs typeface="HP Simplified"/>
              </a:rPr>
              <a:t>© Copyright 2012 Hewlett-Packard Development Company, L.P.  The information contained herein is subject to change without notice.</a:t>
            </a:r>
          </a:p>
        </p:txBody>
      </p:sp>
      <p:sp>
        <p:nvSpPr>
          <p:cNvPr id="7" name="logo"/>
          <p:cNvSpPr>
            <a:spLocks noChangeAspect="1" noEditPoints="1"/>
          </p:cNvSpPr>
          <p:nvPr userDrawn="1"/>
        </p:nvSpPr>
        <p:spPr bwMode="black">
          <a:xfrm>
            <a:off x="9925748" y="377225"/>
            <a:ext cx="1883664" cy="188366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44" tIns="45672" rIns="91344" bIns="45672" numCol="1" anchor="t" anchorCtr="0" compatLnSpc="1">
            <a:prstTxWarp prst="textNoShape">
              <a:avLst/>
            </a:prstTxWarp>
          </a:bodyPr>
          <a:lstStyle/>
          <a:p>
            <a:pPr defTabSz="913349"/>
            <a:endParaRPr lang="en-US" sz="1797">
              <a:solidFill>
                <a:prstClr val="black"/>
              </a:solidFill>
            </a:endParaRPr>
          </a:p>
        </p:txBody>
      </p:sp>
    </p:spTree>
    <p:extLst>
      <p:ext uri="{BB962C8B-B14F-4D97-AF65-F5344CB8AC3E}">
        <p14:creationId xmlns:p14="http://schemas.microsoft.com/office/powerpoint/2010/main" val="19548742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Graphical Section Header 4">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8" b="1" cap="none" spc="-100" baseline="0"/>
            </a:lvl1pPr>
          </a:lstStyle>
          <a:p>
            <a:r>
              <a:rPr lang="en-US"/>
              <a:t>Click to edit Master title style</a:t>
            </a:r>
          </a:p>
        </p:txBody>
      </p:sp>
    </p:spTree>
    <p:extLst>
      <p:ext uri="{BB962C8B-B14F-4D97-AF65-F5344CB8AC3E}">
        <p14:creationId xmlns:p14="http://schemas.microsoft.com/office/powerpoint/2010/main" val="1285520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Blue title slide ">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hasCustomPrompt="1"/>
          </p:nvPr>
        </p:nvSpPr>
        <p:spPr bwMode="black">
          <a:xfrm>
            <a:off x="438802" y="2715764"/>
            <a:ext cx="9141619" cy="1608645"/>
          </a:xfrm>
        </p:spPr>
        <p:txBody>
          <a:bodyPr anchor="b"/>
          <a:lstStyle>
            <a:lvl1pPr>
              <a:lnSpc>
                <a:spcPct val="90000"/>
              </a:lnSpc>
              <a:defRPr sz="6124" spc="-133">
                <a:solidFill>
                  <a:schemeClr val="bg1"/>
                </a:solidFill>
              </a:defRPr>
            </a:lvl1pPr>
          </a:lstStyle>
          <a:p>
            <a:r>
              <a:rPr lang="en-US"/>
              <a:t>Click to edit master </a:t>
            </a:r>
            <a:br>
              <a:rPr lang="en-US"/>
            </a:br>
            <a:r>
              <a:rPr lang="en-US"/>
              <a:t>title style</a:t>
            </a:r>
          </a:p>
        </p:txBody>
      </p:sp>
      <p:sp>
        <p:nvSpPr>
          <p:cNvPr id="11" name="Subtitle 2"/>
          <p:cNvSpPr>
            <a:spLocks noGrp="1"/>
          </p:cNvSpPr>
          <p:nvPr>
            <p:ph type="subTitle" idx="1" hasCustomPrompt="1"/>
          </p:nvPr>
        </p:nvSpPr>
        <p:spPr bwMode="black">
          <a:xfrm>
            <a:off x="438802" y="4422171"/>
            <a:ext cx="9141619" cy="1219200"/>
          </a:xfrm>
        </p:spPr>
        <p:txBody>
          <a:bodyPr/>
          <a:lstStyle>
            <a:lvl1pPr marL="0" indent="0" algn="l">
              <a:buNone/>
              <a:defRPr b="0">
                <a:solidFill>
                  <a:schemeClr val="bg1"/>
                </a:solidFill>
              </a:defRPr>
            </a:lvl1pPr>
            <a:lvl2pPr marL="608716" indent="0" algn="ctr">
              <a:buNone/>
              <a:defRPr>
                <a:solidFill>
                  <a:schemeClr val="tx1">
                    <a:tint val="75000"/>
                  </a:schemeClr>
                </a:solidFill>
              </a:defRPr>
            </a:lvl2pPr>
            <a:lvl3pPr marL="1217433" indent="0" algn="ctr">
              <a:buNone/>
              <a:defRPr>
                <a:solidFill>
                  <a:schemeClr val="tx1">
                    <a:tint val="75000"/>
                  </a:schemeClr>
                </a:solidFill>
              </a:defRPr>
            </a:lvl3pPr>
            <a:lvl4pPr marL="1826150" indent="0" algn="ctr">
              <a:buNone/>
              <a:defRPr>
                <a:solidFill>
                  <a:schemeClr val="tx1">
                    <a:tint val="75000"/>
                  </a:schemeClr>
                </a:solidFill>
              </a:defRPr>
            </a:lvl4pPr>
            <a:lvl5pPr marL="2434866" indent="0" algn="ctr">
              <a:buNone/>
              <a:defRPr>
                <a:solidFill>
                  <a:schemeClr val="tx1">
                    <a:tint val="75000"/>
                  </a:schemeClr>
                </a:solidFill>
              </a:defRPr>
            </a:lvl5pPr>
            <a:lvl6pPr marL="3043583" indent="0" algn="ctr">
              <a:buNone/>
              <a:defRPr>
                <a:solidFill>
                  <a:schemeClr val="tx1">
                    <a:tint val="75000"/>
                  </a:schemeClr>
                </a:solidFill>
              </a:defRPr>
            </a:lvl6pPr>
            <a:lvl7pPr marL="3652300" indent="0" algn="ctr">
              <a:buNone/>
              <a:defRPr>
                <a:solidFill>
                  <a:schemeClr val="tx1">
                    <a:tint val="75000"/>
                  </a:schemeClr>
                </a:solidFill>
              </a:defRPr>
            </a:lvl7pPr>
            <a:lvl8pPr marL="4261016" indent="0" algn="ctr">
              <a:buNone/>
              <a:defRPr>
                <a:solidFill>
                  <a:schemeClr val="tx1">
                    <a:tint val="75000"/>
                  </a:schemeClr>
                </a:solidFill>
              </a:defRPr>
            </a:lvl8pPr>
            <a:lvl9pPr marL="4869733" indent="0" algn="ctr">
              <a:buNone/>
              <a:defRPr>
                <a:solidFill>
                  <a:schemeClr val="tx1">
                    <a:tint val="75000"/>
                  </a:schemeClr>
                </a:solidFill>
              </a:defRPr>
            </a:lvl9pPr>
          </a:lstStyle>
          <a:p>
            <a:r>
              <a:rPr lang="en-US"/>
              <a:t>Click to edit master subtitle style</a:t>
            </a:r>
          </a:p>
        </p:txBody>
      </p:sp>
      <p:sp>
        <p:nvSpPr>
          <p:cNvPr id="6" name="TextBox 5"/>
          <p:cNvSpPr txBox="1"/>
          <p:nvPr userDrawn="1"/>
        </p:nvSpPr>
        <p:spPr>
          <a:xfrm>
            <a:off x="438802" y="6345071"/>
            <a:ext cx="10680611" cy="304800"/>
          </a:xfrm>
          <a:prstGeom prst="rect">
            <a:avLst/>
          </a:prstGeom>
          <a:noFill/>
        </p:spPr>
        <p:txBody>
          <a:bodyPr wrap="square" lIns="0" rtlCol="0">
            <a:noAutofit/>
          </a:bodyPr>
          <a:lstStyle/>
          <a:p>
            <a:pPr defTabSz="608716">
              <a:defRPr/>
            </a:pPr>
            <a:r>
              <a:rPr lang="en-US" sz="933">
                <a:solidFill>
                  <a:prstClr val="white"/>
                </a:solidFill>
                <a:cs typeface="HP Simplified"/>
              </a:rPr>
              <a:t>© Copyright 2012 Hewlett-Packard Development Company, L.P.  The information contained herein is subject to change without notice.</a:t>
            </a:r>
          </a:p>
        </p:txBody>
      </p:sp>
      <p:sp>
        <p:nvSpPr>
          <p:cNvPr id="7" name="logo"/>
          <p:cNvSpPr>
            <a:spLocks noChangeAspect="1" noEditPoints="1"/>
          </p:cNvSpPr>
          <p:nvPr userDrawn="1"/>
        </p:nvSpPr>
        <p:spPr bwMode="black">
          <a:xfrm>
            <a:off x="9925748" y="377225"/>
            <a:ext cx="1883664" cy="1883664"/>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20" tIns="45660" rIns="91320" bIns="45660" numCol="1" anchor="t" anchorCtr="0" compatLnSpc="1">
            <a:prstTxWarp prst="textNoShape">
              <a:avLst/>
            </a:prstTxWarp>
          </a:bodyPr>
          <a:lstStyle/>
          <a:p>
            <a:pPr defTabSz="913075"/>
            <a:endParaRPr lang="en-US" sz="1796">
              <a:solidFill>
                <a:prstClr val="black"/>
              </a:solidFill>
            </a:endParaRPr>
          </a:p>
        </p:txBody>
      </p:sp>
    </p:spTree>
    <p:extLst>
      <p:ext uri="{BB962C8B-B14F-4D97-AF65-F5344CB8AC3E}">
        <p14:creationId xmlns:p14="http://schemas.microsoft.com/office/powerpoint/2010/main" val="123258185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aphical Section Header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8" b="1" cap="none" spc="-100" baseline="0"/>
            </a:lvl1pPr>
          </a:lstStyle>
          <a:p>
            <a:r>
              <a:rPr lang="en-US"/>
              <a:t>Click to edit Master title style</a:t>
            </a:r>
          </a:p>
        </p:txBody>
      </p:sp>
    </p:spTree>
    <p:extLst>
      <p:ext uri="{BB962C8B-B14F-4D97-AF65-F5344CB8AC3E}">
        <p14:creationId xmlns:p14="http://schemas.microsoft.com/office/powerpoint/2010/main" val="30718356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Graphical Section Header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7" b="1" cap="none" spc="-100" baseline="0"/>
            </a:lvl1pPr>
          </a:lstStyle>
          <a:p>
            <a:r>
              <a:rPr lang="en-US"/>
              <a:t>Click to edit Master title style</a:t>
            </a:r>
          </a:p>
        </p:txBody>
      </p:sp>
    </p:spTree>
    <p:extLst>
      <p:ext uri="{BB962C8B-B14F-4D97-AF65-F5344CB8AC3E}">
        <p14:creationId xmlns:p14="http://schemas.microsoft.com/office/powerpoint/2010/main" val="3587789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9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09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211614" y="647852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211614" y="647852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19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with Picture 4">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763520"/>
            <a:ext cx="9141619" cy="1554480"/>
          </a:xfrm>
        </p:spPr>
        <p:txBody>
          <a:bodyPr/>
          <a:lstStyle>
            <a:lvl1pPr>
              <a:defRPr sz="4997" spc="-100" baseline="0"/>
            </a:lvl1pPr>
          </a:lstStyle>
          <a:p>
            <a:r>
              <a:rPr lang="en-US"/>
              <a:t>Click to edit Master title style</a:t>
            </a:r>
            <a:endParaRPr/>
          </a:p>
        </p:txBody>
      </p:sp>
      <p:sp>
        <p:nvSpPr>
          <p:cNvPr id="3" name="Subtitle 2"/>
          <p:cNvSpPr>
            <a:spLocks noGrp="1"/>
          </p:cNvSpPr>
          <p:nvPr>
            <p:ph type="subTitle" idx="1"/>
          </p:nvPr>
        </p:nvSpPr>
        <p:spPr>
          <a:xfrm>
            <a:off x="609441" y="4419600"/>
            <a:ext cx="9141619" cy="1188720"/>
          </a:xfrm>
        </p:spPr>
        <p:txBody>
          <a:bodyPr>
            <a:noAutofit/>
          </a:bodyPr>
          <a:lstStyle>
            <a:lvl1pPr marL="0" indent="0" algn="l">
              <a:spcBef>
                <a:spcPts val="600"/>
              </a:spcBef>
              <a:buNone/>
              <a:defRPr sz="2197">
                <a:solidFill>
                  <a:schemeClr val="tx1"/>
                </a:solidFill>
                <a:latin typeface="HP Simplified" panose="020B0604020204020204" pitchFamily="34" charset="0"/>
              </a:defRPr>
            </a:lvl1pPr>
            <a:lvl2pPr marL="456789" indent="0" algn="ctr">
              <a:buNone/>
              <a:defRPr>
                <a:solidFill>
                  <a:schemeClr val="tx1">
                    <a:tint val="75000"/>
                  </a:schemeClr>
                </a:solidFill>
              </a:defRPr>
            </a:lvl2pPr>
            <a:lvl3pPr marL="913578" indent="0" algn="ctr">
              <a:buNone/>
              <a:defRPr>
                <a:solidFill>
                  <a:schemeClr val="tx1">
                    <a:tint val="75000"/>
                  </a:schemeClr>
                </a:solidFill>
              </a:defRPr>
            </a:lvl3pPr>
            <a:lvl4pPr marL="1370367" indent="0" algn="ctr">
              <a:buNone/>
              <a:defRPr>
                <a:solidFill>
                  <a:schemeClr val="tx1">
                    <a:tint val="75000"/>
                  </a:schemeClr>
                </a:solidFill>
              </a:defRPr>
            </a:lvl4pPr>
            <a:lvl5pPr marL="1827155" indent="0" algn="ctr">
              <a:buNone/>
              <a:defRPr>
                <a:solidFill>
                  <a:schemeClr val="tx1">
                    <a:tint val="75000"/>
                  </a:schemeClr>
                </a:solidFill>
              </a:defRPr>
            </a:lvl5pPr>
            <a:lvl6pPr marL="2283943" indent="0" algn="ctr">
              <a:buNone/>
              <a:defRPr>
                <a:solidFill>
                  <a:schemeClr val="tx1">
                    <a:tint val="75000"/>
                  </a:schemeClr>
                </a:solidFill>
              </a:defRPr>
            </a:lvl6pPr>
            <a:lvl7pPr marL="2740732" indent="0" algn="ctr">
              <a:buNone/>
              <a:defRPr>
                <a:solidFill>
                  <a:schemeClr val="tx1">
                    <a:tint val="75000"/>
                  </a:schemeClr>
                </a:solidFill>
              </a:defRPr>
            </a:lvl7pPr>
            <a:lvl8pPr marL="3197520" indent="0" algn="ctr">
              <a:buNone/>
              <a:defRPr>
                <a:solidFill>
                  <a:schemeClr val="tx1">
                    <a:tint val="75000"/>
                  </a:schemeClr>
                </a:solidFill>
              </a:defRPr>
            </a:lvl8pPr>
            <a:lvl9pPr marL="3654309"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
        <p:nvSpPr>
          <p:cNvPr id="9" name="logo"/>
          <p:cNvSpPr>
            <a:spLocks noChangeAspect="1" noEditPoints="1"/>
          </p:cNvSpPr>
          <p:nvPr/>
        </p:nvSpPr>
        <p:spPr bwMode="black">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lumMod val="50000"/>
            </a:schemeClr>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12" name="logo"/>
          <p:cNvSpPr>
            <a:spLocks noChangeAspect="1" noEditPoints="1"/>
          </p:cNvSpPr>
          <p:nvPr/>
        </p:nvSpPr>
        <p:spPr bwMode="hidden">
          <a:xfrm>
            <a:off x="10590214" y="5280665"/>
            <a:ext cx="1197865" cy="1197865"/>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Tree>
    <p:extLst>
      <p:ext uri="{BB962C8B-B14F-4D97-AF65-F5344CB8AC3E}">
        <p14:creationId xmlns:p14="http://schemas.microsoft.com/office/powerpoint/2010/main" val="558059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4"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3" y="1133856"/>
            <a:ext cx="10969943" cy="274320"/>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3" name="Content Placeholder 2"/>
          <p:cNvSpPr>
            <a:spLocks noGrp="1"/>
          </p:cNvSpPr>
          <p:nvPr>
            <p:ph idx="1"/>
          </p:nvPr>
        </p:nvSpPr>
        <p:spPr>
          <a:xfrm>
            <a:off x="609443"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15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3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4"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3" y="1133856"/>
            <a:ext cx="10969943" cy="274320"/>
          </a:xfrm>
        </p:spPr>
        <p:txBody>
          <a:bodyPr>
            <a:noAutofit/>
          </a:bodyPr>
          <a:lstStyle>
            <a:lvl1pPr marL="0" indent="0">
              <a:spcBef>
                <a:spcPts val="0"/>
              </a:spcBef>
              <a:buNone/>
              <a:defRPr sz="1798">
                <a:solidFill>
                  <a:schemeClr val="accent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subtitle</a:t>
            </a:r>
          </a:p>
        </p:txBody>
      </p:sp>
      <p:sp>
        <p:nvSpPr>
          <p:cNvPr id="9" name="Text Placeholder 7"/>
          <p:cNvSpPr>
            <a:spLocks noGrp="1"/>
          </p:cNvSpPr>
          <p:nvPr>
            <p:ph type="body" sz="quarter" idx="14" hasCustomPrompt="1"/>
          </p:nvPr>
        </p:nvSpPr>
        <p:spPr>
          <a:xfrm>
            <a:off x="609443" y="1661890"/>
            <a:ext cx="10969943" cy="274320"/>
          </a:xfrm>
        </p:spPr>
        <p:txBody>
          <a:bodyPr>
            <a:noAutofit/>
          </a:bodyPr>
          <a:lstStyle>
            <a:lvl1pPr marL="0" indent="0">
              <a:spcBef>
                <a:spcPts val="0"/>
              </a:spcBef>
              <a:buNone/>
              <a:defRPr sz="1798">
                <a:solidFill>
                  <a:schemeClr val="tx1"/>
                </a:solidFill>
              </a:defRPr>
            </a:lvl1pPr>
            <a:lvl2pPr marL="0" indent="0">
              <a:spcBef>
                <a:spcPts val="0"/>
              </a:spcBef>
              <a:buNone/>
              <a:defRPr sz="1798"/>
            </a:lvl2pPr>
            <a:lvl3pPr marL="0" indent="0">
              <a:spcBef>
                <a:spcPts val="0"/>
              </a:spcBef>
              <a:buNone/>
              <a:defRPr sz="1798"/>
            </a:lvl3pPr>
            <a:lvl4pPr marL="0" indent="0">
              <a:spcBef>
                <a:spcPts val="0"/>
              </a:spcBef>
              <a:buNone/>
              <a:defRPr sz="1798"/>
            </a:lvl4pPr>
            <a:lvl5pPr marL="0" indent="0">
              <a:spcBef>
                <a:spcPts val="0"/>
              </a:spcBef>
              <a:buNone/>
              <a:defRPr sz="1798"/>
            </a:lvl5pPr>
            <a:lvl6pPr marL="0" indent="0">
              <a:spcBef>
                <a:spcPts val="0"/>
              </a:spcBef>
              <a:buNone/>
              <a:defRPr sz="1798"/>
            </a:lvl6pPr>
            <a:lvl7pPr marL="0" indent="0">
              <a:spcBef>
                <a:spcPts val="0"/>
              </a:spcBef>
              <a:buNone/>
              <a:defRPr sz="1798"/>
            </a:lvl7pPr>
            <a:lvl8pPr marL="0" indent="0">
              <a:spcBef>
                <a:spcPts val="0"/>
              </a:spcBef>
              <a:buNone/>
              <a:defRPr sz="1798"/>
            </a:lvl8pPr>
            <a:lvl9pPr marL="0" indent="0">
              <a:spcBef>
                <a:spcPts val="0"/>
              </a:spcBef>
              <a:buNone/>
              <a:defRPr sz="1798"/>
            </a:lvl9pPr>
          </a:lstStyle>
          <a:p>
            <a:pPr lvl="0"/>
            <a:r>
              <a:rPr lang="en-US"/>
              <a:t>Click to add heading</a:t>
            </a:r>
          </a:p>
        </p:txBody>
      </p:sp>
      <p:sp>
        <p:nvSpPr>
          <p:cNvPr id="3" name="Content Placeholder 2"/>
          <p:cNvSpPr>
            <a:spLocks noGrp="1"/>
          </p:cNvSpPr>
          <p:nvPr>
            <p:ph idx="1"/>
          </p:nvPr>
        </p:nvSpPr>
        <p:spPr>
          <a:xfrm>
            <a:off x="609443"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95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4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6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4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86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4"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11199812" y="641770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3" name="Content Placeholder 2"/>
          <p:cNvSpPr>
            <a:spLocks noGrp="1"/>
          </p:cNvSpPr>
          <p:nvPr>
            <p:ph idx="1"/>
          </p:nvPr>
        </p:nvSpPr>
        <p:spPr>
          <a:xfrm>
            <a:off x="609444"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16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6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4"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11199812" y="641770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4" y="1133856"/>
            <a:ext cx="10969943" cy="274320"/>
          </a:xfrm>
        </p:spPr>
        <p:txBody>
          <a:bodyPr>
            <a:noAutofit/>
          </a:bodyPr>
          <a:lstStyle>
            <a:lvl1pPr marL="0" indent="0">
              <a:spcBef>
                <a:spcPts val="0"/>
              </a:spcBef>
              <a:buNone/>
              <a:defRPr sz="1797">
                <a:solidFill>
                  <a:schemeClr val="accent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subtitle</a:t>
            </a:r>
          </a:p>
        </p:txBody>
      </p:sp>
      <p:sp>
        <p:nvSpPr>
          <p:cNvPr id="9" name="Text Placeholder 7"/>
          <p:cNvSpPr>
            <a:spLocks noGrp="1"/>
          </p:cNvSpPr>
          <p:nvPr>
            <p:ph type="body" sz="quarter" idx="14" hasCustomPrompt="1"/>
          </p:nvPr>
        </p:nvSpPr>
        <p:spPr>
          <a:xfrm>
            <a:off x="609444" y="1661890"/>
            <a:ext cx="10969943" cy="274320"/>
          </a:xfrm>
        </p:spPr>
        <p:txBody>
          <a:bodyPr>
            <a:noAutofit/>
          </a:bodyPr>
          <a:lstStyle>
            <a:lvl1pPr marL="0" indent="0">
              <a:spcBef>
                <a:spcPts val="0"/>
              </a:spcBef>
              <a:buNone/>
              <a:defRPr sz="1797">
                <a:solidFill>
                  <a:schemeClr val="tx1"/>
                </a:solidFill>
              </a:defRPr>
            </a:lvl1pPr>
            <a:lvl2pPr marL="0" indent="0">
              <a:spcBef>
                <a:spcPts val="0"/>
              </a:spcBef>
              <a:buNone/>
              <a:defRPr sz="1797"/>
            </a:lvl2pPr>
            <a:lvl3pPr marL="0" indent="0">
              <a:spcBef>
                <a:spcPts val="0"/>
              </a:spcBef>
              <a:buNone/>
              <a:defRPr sz="1797"/>
            </a:lvl3pPr>
            <a:lvl4pPr marL="0" indent="0">
              <a:spcBef>
                <a:spcPts val="0"/>
              </a:spcBef>
              <a:buNone/>
              <a:defRPr sz="1797"/>
            </a:lvl4pPr>
            <a:lvl5pPr marL="0" indent="0">
              <a:spcBef>
                <a:spcPts val="0"/>
              </a:spcBef>
              <a:buNone/>
              <a:defRPr sz="1797"/>
            </a:lvl5pPr>
            <a:lvl6pPr marL="0" indent="0">
              <a:spcBef>
                <a:spcPts val="0"/>
              </a:spcBef>
              <a:buNone/>
              <a:defRPr sz="1797"/>
            </a:lvl6pPr>
            <a:lvl7pPr marL="0" indent="0">
              <a:spcBef>
                <a:spcPts val="0"/>
              </a:spcBef>
              <a:buNone/>
              <a:defRPr sz="1797"/>
            </a:lvl7pPr>
            <a:lvl8pPr marL="0" indent="0">
              <a:spcBef>
                <a:spcPts val="0"/>
              </a:spcBef>
              <a:buNone/>
              <a:defRPr sz="1797"/>
            </a:lvl8pPr>
            <a:lvl9pPr marL="0" indent="0">
              <a:spcBef>
                <a:spcPts val="0"/>
              </a:spcBef>
              <a:buNone/>
              <a:defRPr sz="1797"/>
            </a:lvl9pPr>
          </a:lstStyle>
          <a:p>
            <a:pPr lvl="0"/>
            <a:r>
              <a:rPr lang="en-US"/>
              <a:t>Click to add heading</a:t>
            </a:r>
          </a:p>
        </p:txBody>
      </p:sp>
      <p:sp>
        <p:nvSpPr>
          <p:cNvPr id="3" name="Content Placeholder 2"/>
          <p:cNvSpPr>
            <a:spLocks noGrp="1"/>
          </p:cNvSpPr>
          <p:nvPr>
            <p:ph idx="1"/>
          </p:nvPr>
        </p:nvSpPr>
        <p:spPr>
          <a:xfrm>
            <a:off x="609444"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807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9_Graphical Section Header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396" b="1" cap="none" spc="-100" baseline="0"/>
            </a:lvl1pPr>
          </a:lstStyle>
          <a:p>
            <a:r>
              <a:rPr lang="en-US"/>
              <a:t>Click to edit Master title style</a:t>
            </a:r>
          </a:p>
        </p:txBody>
      </p:sp>
    </p:spTree>
    <p:extLst>
      <p:ext uri="{BB962C8B-B14F-4D97-AF65-F5344CB8AC3E}">
        <p14:creationId xmlns:p14="http://schemas.microsoft.com/office/powerpoint/2010/main" val="4172180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3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6"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3" name="Content Placeholder 2"/>
          <p:cNvSpPr>
            <a:spLocks noGrp="1"/>
          </p:cNvSpPr>
          <p:nvPr>
            <p:ph idx="1"/>
          </p:nvPr>
        </p:nvSpPr>
        <p:spPr>
          <a:xfrm>
            <a:off x="609445"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85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3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6" y="6478524"/>
            <a:ext cx="2844059" cy="219456"/>
          </a:xfrm>
          <a:prstGeom prst="rect">
            <a:avLst/>
          </a:prstGeom>
        </p:spPr>
        <p:txBody>
          <a:bodyPr/>
          <a:lstStyle/>
          <a:p>
            <a:r>
              <a:rPr lang="en-US">
                <a:solidFill>
                  <a:srgbClr val="E5E8E8">
                    <a:lumMod val="75000"/>
                  </a:srgbClr>
                </a:solidFill>
              </a:rPr>
              <a:t>Confidential</a:t>
            </a: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9" name="Text Placeholder 7"/>
          <p:cNvSpPr>
            <a:spLocks noGrp="1"/>
          </p:cNvSpPr>
          <p:nvPr>
            <p:ph type="body" sz="quarter" idx="14" hasCustomPrompt="1"/>
          </p:nvPr>
        </p:nvSpPr>
        <p:spPr>
          <a:xfrm>
            <a:off x="609445" y="1661890"/>
            <a:ext cx="10969943" cy="274320"/>
          </a:xfrm>
        </p:spPr>
        <p:txBody>
          <a:bodyPr>
            <a:noAutofit/>
          </a:bodyPr>
          <a:lstStyle>
            <a:lvl1pPr marL="0" indent="0">
              <a:spcBef>
                <a:spcPts val="0"/>
              </a:spcBef>
              <a:buNone/>
              <a:defRPr sz="1796">
                <a:solidFill>
                  <a:schemeClr val="tx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heading</a:t>
            </a:r>
          </a:p>
        </p:txBody>
      </p:sp>
      <p:sp>
        <p:nvSpPr>
          <p:cNvPr id="3" name="Content Placeholder 2"/>
          <p:cNvSpPr>
            <a:spLocks noGrp="1"/>
          </p:cNvSpPr>
          <p:nvPr>
            <p:ph idx="1"/>
          </p:nvPr>
        </p:nvSpPr>
        <p:spPr>
          <a:xfrm>
            <a:off x="609445"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77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5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11199812" y="641770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3" name="Content Placeholder 2"/>
          <p:cNvSpPr>
            <a:spLocks noGrp="1"/>
          </p:cNvSpPr>
          <p:nvPr>
            <p:ph idx="1"/>
          </p:nvPr>
        </p:nvSpPr>
        <p:spPr>
          <a:xfrm>
            <a:off x="609445"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18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304800"/>
            <a:ext cx="9141619" cy="1828800"/>
          </a:xfrm>
        </p:spPr>
        <p:txBody>
          <a:bodyPr anchor="t"/>
          <a:lstStyle>
            <a:lvl1pPr algn="l">
              <a:defRPr sz="4997"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197">
                <a:solidFill>
                  <a:schemeClr val="tx1"/>
                </a:solidFill>
              </a:defRPr>
            </a:lvl1pPr>
            <a:lvl2pPr marL="456789" indent="0">
              <a:buNone/>
              <a:defRPr sz="1797">
                <a:solidFill>
                  <a:schemeClr val="tx1">
                    <a:tint val="75000"/>
                  </a:schemeClr>
                </a:solidFill>
              </a:defRPr>
            </a:lvl2pPr>
            <a:lvl3pPr marL="913578" indent="0">
              <a:buNone/>
              <a:defRPr sz="1600">
                <a:solidFill>
                  <a:schemeClr val="tx1">
                    <a:tint val="75000"/>
                  </a:schemeClr>
                </a:solidFill>
              </a:defRPr>
            </a:lvl3pPr>
            <a:lvl4pPr marL="1370367" indent="0">
              <a:buNone/>
              <a:defRPr sz="1400">
                <a:solidFill>
                  <a:schemeClr val="tx1">
                    <a:tint val="75000"/>
                  </a:schemeClr>
                </a:solidFill>
              </a:defRPr>
            </a:lvl4pPr>
            <a:lvl5pPr marL="1827155" indent="0">
              <a:buNone/>
              <a:defRPr sz="1400">
                <a:solidFill>
                  <a:schemeClr val="tx1">
                    <a:tint val="75000"/>
                  </a:schemeClr>
                </a:solidFill>
              </a:defRPr>
            </a:lvl5pPr>
            <a:lvl6pPr marL="2283943" indent="0">
              <a:buNone/>
              <a:defRPr sz="1400">
                <a:solidFill>
                  <a:schemeClr val="tx1">
                    <a:tint val="75000"/>
                  </a:schemeClr>
                </a:solidFill>
              </a:defRPr>
            </a:lvl6pPr>
            <a:lvl7pPr marL="2740732" indent="0">
              <a:buNone/>
              <a:defRPr sz="1400">
                <a:solidFill>
                  <a:schemeClr val="tx1">
                    <a:tint val="75000"/>
                  </a:schemeClr>
                </a:solidFill>
              </a:defRPr>
            </a:lvl7pPr>
            <a:lvl8pPr marL="3197520" indent="0">
              <a:buNone/>
              <a:defRPr sz="1400">
                <a:solidFill>
                  <a:schemeClr val="tx1">
                    <a:tint val="75000"/>
                  </a:schemeClr>
                </a:solidFill>
              </a:defRPr>
            </a:lvl8pPr>
            <a:lvl9pPr marL="36543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Tree>
    <p:extLst>
      <p:ext uri="{BB962C8B-B14F-4D97-AF65-F5344CB8AC3E}">
        <p14:creationId xmlns:p14="http://schemas.microsoft.com/office/powerpoint/2010/main" val="42800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5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5"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11199812" y="641770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9" name="Text Placeholder 7"/>
          <p:cNvSpPr>
            <a:spLocks noGrp="1"/>
          </p:cNvSpPr>
          <p:nvPr>
            <p:ph type="body" sz="quarter" idx="14" hasCustomPrompt="1"/>
          </p:nvPr>
        </p:nvSpPr>
        <p:spPr>
          <a:xfrm>
            <a:off x="609445" y="1661890"/>
            <a:ext cx="10969943" cy="274320"/>
          </a:xfrm>
        </p:spPr>
        <p:txBody>
          <a:bodyPr>
            <a:noAutofit/>
          </a:bodyPr>
          <a:lstStyle>
            <a:lvl1pPr marL="0" indent="0">
              <a:spcBef>
                <a:spcPts val="0"/>
              </a:spcBef>
              <a:buNone/>
              <a:defRPr sz="1796">
                <a:solidFill>
                  <a:schemeClr val="tx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heading</a:t>
            </a:r>
          </a:p>
        </p:txBody>
      </p:sp>
      <p:sp>
        <p:nvSpPr>
          <p:cNvPr id="3" name="Content Placeholder 2"/>
          <p:cNvSpPr>
            <a:spLocks noGrp="1"/>
          </p:cNvSpPr>
          <p:nvPr>
            <p:ph idx="1"/>
          </p:nvPr>
        </p:nvSpPr>
        <p:spPr>
          <a:xfrm>
            <a:off x="609445"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255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6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6"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211615" y="647852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3" name="Content Placeholder 2"/>
          <p:cNvSpPr>
            <a:spLocks noGrp="1"/>
          </p:cNvSpPr>
          <p:nvPr>
            <p:ph idx="1"/>
          </p:nvPr>
        </p:nvSpPr>
        <p:spPr>
          <a:xfrm>
            <a:off x="609445" y="1676401"/>
            <a:ext cx="10969943" cy="4419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24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6_Title, Subtitle, Heading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10157354" y="6478524"/>
            <a:ext cx="812588" cy="219456"/>
          </a:xfrm>
          <a:prstGeom prst="rect">
            <a:avLst/>
          </a:prstGeom>
        </p:spPr>
        <p:txBody>
          <a:bodyPr/>
          <a:lstStyle/>
          <a:p>
            <a:endParaRPr lang="en-US">
              <a:solidFill>
                <a:srgbClr val="E5E8E8">
                  <a:lumMod val="75000"/>
                </a:srgbClr>
              </a:solidFill>
            </a:endParaRPr>
          </a:p>
        </p:txBody>
      </p:sp>
      <p:sp>
        <p:nvSpPr>
          <p:cNvPr id="5" name="Footer Placeholder 4"/>
          <p:cNvSpPr>
            <a:spLocks noGrp="1"/>
          </p:cNvSpPr>
          <p:nvPr>
            <p:ph type="ftr" sz="quarter" idx="11"/>
          </p:nvPr>
        </p:nvSpPr>
        <p:spPr>
          <a:xfrm>
            <a:off x="7211726" y="6478524"/>
            <a:ext cx="2844059" cy="219456"/>
          </a:xfrm>
          <a:prstGeom prst="rect">
            <a:avLst/>
          </a:prstGeom>
        </p:spPr>
        <p:txBody>
          <a:bodyPr/>
          <a:lstStyle/>
          <a:p>
            <a:r>
              <a:rPr lang="en-US">
                <a:solidFill>
                  <a:srgbClr val="E5E8E8">
                    <a:lumMod val="75000"/>
                  </a:srgbClr>
                </a:solidFill>
              </a:rPr>
              <a:t>Confidential</a:t>
            </a:r>
          </a:p>
        </p:txBody>
      </p:sp>
      <p:sp>
        <p:nvSpPr>
          <p:cNvPr id="6" name="Slide Number Placeholder 5"/>
          <p:cNvSpPr>
            <a:spLocks noGrp="1"/>
          </p:cNvSpPr>
          <p:nvPr>
            <p:ph type="sldNum" sz="quarter" idx="12"/>
          </p:nvPr>
        </p:nvSpPr>
        <p:spPr>
          <a:xfrm>
            <a:off x="211615" y="6478524"/>
            <a:ext cx="304721" cy="219456"/>
          </a:xfrm>
          <a:prstGeom prst="rect">
            <a:avLst/>
          </a:prstGeom>
        </p:spPr>
        <p:txBody>
          <a:body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8" name="Text Placeholder 7"/>
          <p:cNvSpPr>
            <a:spLocks noGrp="1"/>
          </p:cNvSpPr>
          <p:nvPr>
            <p:ph type="body" sz="quarter" idx="13" hasCustomPrompt="1"/>
          </p:nvPr>
        </p:nvSpPr>
        <p:spPr>
          <a:xfrm>
            <a:off x="609445" y="1133856"/>
            <a:ext cx="10969943" cy="274320"/>
          </a:xfrm>
        </p:spPr>
        <p:txBody>
          <a:bodyPr>
            <a:noAutofit/>
          </a:bodyPr>
          <a:lstStyle>
            <a:lvl1pPr marL="0" indent="0">
              <a:spcBef>
                <a:spcPts val="0"/>
              </a:spcBef>
              <a:buNone/>
              <a:defRPr sz="1796">
                <a:solidFill>
                  <a:schemeClr val="accent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subtitle</a:t>
            </a:r>
          </a:p>
        </p:txBody>
      </p:sp>
      <p:sp>
        <p:nvSpPr>
          <p:cNvPr id="9" name="Text Placeholder 7"/>
          <p:cNvSpPr>
            <a:spLocks noGrp="1"/>
          </p:cNvSpPr>
          <p:nvPr>
            <p:ph type="body" sz="quarter" idx="14" hasCustomPrompt="1"/>
          </p:nvPr>
        </p:nvSpPr>
        <p:spPr>
          <a:xfrm>
            <a:off x="609445" y="1661890"/>
            <a:ext cx="10969943" cy="274320"/>
          </a:xfrm>
        </p:spPr>
        <p:txBody>
          <a:bodyPr>
            <a:noAutofit/>
          </a:bodyPr>
          <a:lstStyle>
            <a:lvl1pPr marL="0" indent="0">
              <a:spcBef>
                <a:spcPts val="0"/>
              </a:spcBef>
              <a:buNone/>
              <a:defRPr sz="1796">
                <a:solidFill>
                  <a:schemeClr val="tx1"/>
                </a:solidFill>
              </a:defRPr>
            </a:lvl1pPr>
            <a:lvl2pPr marL="0" indent="0">
              <a:spcBef>
                <a:spcPts val="0"/>
              </a:spcBef>
              <a:buNone/>
              <a:defRPr sz="1796"/>
            </a:lvl2pPr>
            <a:lvl3pPr marL="0" indent="0">
              <a:spcBef>
                <a:spcPts val="0"/>
              </a:spcBef>
              <a:buNone/>
              <a:defRPr sz="1796"/>
            </a:lvl3pPr>
            <a:lvl4pPr marL="0" indent="0">
              <a:spcBef>
                <a:spcPts val="0"/>
              </a:spcBef>
              <a:buNone/>
              <a:defRPr sz="1796"/>
            </a:lvl4pPr>
            <a:lvl5pPr marL="0" indent="0">
              <a:spcBef>
                <a:spcPts val="0"/>
              </a:spcBef>
              <a:buNone/>
              <a:defRPr sz="1796"/>
            </a:lvl5pPr>
            <a:lvl6pPr marL="0" indent="0">
              <a:spcBef>
                <a:spcPts val="0"/>
              </a:spcBef>
              <a:buNone/>
              <a:defRPr sz="1796"/>
            </a:lvl6pPr>
            <a:lvl7pPr marL="0" indent="0">
              <a:spcBef>
                <a:spcPts val="0"/>
              </a:spcBef>
              <a:buNone/>
              <a:defRPr sz="1796"/>
            </a:lvl7pPr>
            <a:lvl8pPr marL="0" indent="0">
              <a:spcBef>
                <a:spcPts val="0"/>
              </a:spcBef>
              <a:buNone/>
              <a:defRPr sz="1796"/>
            </a:lvl8pPr>
            <a:lvl9pPr marL="0" indent="0">
              <a:spcBef>
                <a:spcPts val="0"/>
              </a:spcBef>
              <a:buNone/>
              <a:defRPr sz="1796"/>
            </a:lvl9pPr>
          </a:lstStyle>
          <a:p>
            <a:pPr lvl="0"/>
            <a:r>
              <a:rPr lang="en-US"/>
              <a:t>Click to add heading</a:t>
            </a:r>
          </a:p>
        </p:txBody>
      </p:sp>
      <p:sp>
        <p:nvSpPr>
          <p:cNvPr id="3" name="Content Placeholder 2"/>
          <p:cNvSpPr>
            <a:spLocks noGrp="1"/>
          </p:cNvSpPr>
          <p:nvPr>
            <p:ph idx="1"/>
          </p:nvPr>
        </p:nvSpPr>
        <p:spPr>
          <a:xfrm>
            <a:off x="609445" y="2057400"/>
            <a:ext cx="10969943"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4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837853" y="2132856"/>
            <a:ext cx="2350972" cy="4182468"/>
          </a:xfrm>
          <a:prstGeom prst="rect">
            <a:avLst/>
          </a:prstGeom>
          <a:pattFill prst="pct40">
            <a:fgClr>
              <a:schemeClr val="bg1">
                <a:lumMod val="85000"/>
              </a:schemeClr>
            </a:fgClr>
            <a:bgClr>
              <a:schemeClr val="bg1"/>
            </a:bgClr>
          </a:pattFill>
        </p:spPr>
        <p:txBody>
          <a:bodyPr/>
          <a:lstStyle>
            <a:lvl1pPr>
              <a:defRPr sz="1000">
                <a:latin typeface="HP Simplified Light" panose="020B0404020204020204" pitchFamily="34" charset="0"/>
                <a:ea typeface="Source Sans Pro" charset="0"/>
                <a:cs typeface="HP Simplified Light" panose="020B0404020204020204" pitchFamily="34" charset="0"/>
              </a:defRPr>
            </a:lvl1pPr>
          </a:lstStyle>
          <a:p>
            <a:endParaRPr lang="en-US"/>
          </a:p>
        </p:txBody>
      </p:sp>
      <p:sp>
        <p:nvSpPr>
          <p:cNvPr id="7" name="Picture Placeholder 6"/>
          <p:cNvSpPr>
            <a:spLocks noGrp="1"/>
          </p:cNvSpPr>
          <p:nvPr>
            <p:ph type="pic" sz="quarter" idx="11"/>
          </p:nvPr>
        </p:nvSpPr>
        <p:spPr>
          <a:xfrm>
            <a:off x="1" y="3"/>
            <a:ext cx="5878445" cy="6857999"/>
          </a:xfrm>
          <a:custGeom>
            <a:avLst/>
            <a:gdLst>
              <a:gd name="connsiteX0" fmla="*/ 0 w 5879976"/>
              <a:gd name="connsiteY0" fmla="*/ 0 h 6857999"/>
              <a:gd name="connsiteX1" fmla="*/ 5879976 w 5879976"/>
              <a:gd name="connsiteY1" fmla="*/ 0 h 6857999"/>
              <a:gd name="connsiteX2" fmla="*/ 5879976 w 5879976"/>
              <a:gd name="connsiteY2" fmla="*/ 2132856 h 6857999"/>
              <a:gd name="connsiteX3" fmla="*/ 3863753 w 5879976"/>
              <a:gd name="connsiteY3" fmla="*/ 2132856 h 6857999"/>
              <a:gd name="connsiteX4" fmla="*/ 3863753 w 5879976"/>
              <a:gd name="connsiteY4" fmla="*/ 6315324 h 6857999"/>
              <a:gd name="connsiteX5" fmla="*/ 5879976 w 5879976"/>
              <a:gd name="connsiteY5" fmla="*/ 6315324 h 6857999"/>
              <a:gd name="connsiteX6" fmla="*/ 5879976 w 5879976"/>
              <a:gd name="connsiteY6" fmla="*/ 6857999 h 6857999"/>
              <a:gd name="connsiteX7" fmla="*/ 0 w 587997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9976" h="6857999">
                <a:moveTo>
                  <a:pt x="0" y="0"/>
                </a:moveTo>
                <a:lnTo>
                  <a:pt x="5879976" y="0"/>
                </a:lnTo>
                <a:lnTo>
                  <a:pt x="5879976" y="2132856"/>
                </a:lnTo>
                <a:lnTo>
                  <a:pt x="3863753" y="2132856"/>
                </a:lnTo>
                <a:lnTo>
                  <a:pt x="3863753" y="6315324"/>
                </a:lnTo>
                <a:lnTo>
                  <a:pt x="5879976" y="6315324"/>
                </a:lnTo>
                <a:lnTo>
                  <a:pt x="5879976" y="6857999"/>
                </a:lnTo>
                <a:lnTo>
                  <a:pt x="0" y="6857999"/>
                </a:lnTo>
                <a:close/>
              </a:path>
            </a:pathLst>
          </a:custGeom>
          <a:pattFill prst="pct40">
            <a:fgClr>
              <a:schemeClr val="bg1">
                <a:lumMod val="85000"/>
              </a:schemeClr>
            </a:fgClr>
            <a:bgClr>
              <a:schemeClr val="bg1"/>
            </a:bgClr>
          </a:pattFill>
        </p:spPr>
        <p:txBody>
          <a:bodyPr wrap="square">
            <a:noAutofit/>
          </a:bodyPr>
          <a:lstStyle>
            <a:lvl1pPr>
              <a:defRPr sz="1000">
                <a:latin typeface="HP Simplified Light" panose="020B0404020204020204" pitchFamily="34" charset="0"/>
                <a:ea typeface="Source Sans Pro" charset="0"/>
                <a:cs typeface="HP Simplified Light" panose="020B0404020204020204" pitchFamily="34" charset="0"/>
              </a:defRPr>
            </a:lvl1pPr>
          </a:lstStyle>
          <a:p>
            <a:endParaRPr lang="en-US"/>
          </a:p>
        </p:txBody>
      </p:sp>
    </p:spTree>
    <p:extLst>
      <p:ext uri="{BB962C8B-B14F-4D97-AF65-F5344CB8AC3E}">
        <p14:creationId xmlns:p14="http://schemas.microsoft.com/office/powerpoint/2010/main" val="3827735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9195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88825" cy="6858000"/>
          </a:xfrm>
        </p:spPr>
        <p:txBody>
          <a:bodyPr/>
          <a:lstStyle/>
          <a:p>
            <a:r>
              <a:rPr lang="en-US"/>
              <a:t>Click icon to add picture</a:t>
            </a:r>
          </a:p>
        </p:txBody>
      </p:sp>
    </p:spTree>
    <p:extLst>
      <p:ext uri="{BB962C8B-B14F-4D97-AF65-F5344CB8AC3E}">
        <p14:creationId xmlns:p14="http://schemas.microsoft.com/office/powerpoint/2010/main" val="30422394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88825"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30974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3429000"/>
            <a:ext cx="12188825"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5722929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94451" y="794659"/>
            <a:ext cx="10599924" cy="5268685"/>
          </a:xfrm>
          <a:custGeom>
            <a:avLst/>
            <a:gdLst>
              <a:gd name="connsiteX0" fmla="*/ 0 w 10602685"/>
              <a:gd name="connsiteY0" fmla="*/ 0 h 5268685"/>
              <a:gd name="connsiteX1" fmla="*/ 10602685 w 10602685"/>
              <a:gd name="connsiteY1" fmla="*/ 0 h 5268685"/>
              <a:gd name="connsiteX2" fmla="*/ 10602685 w 10602685"/>
              <a:gd name="connsiteY2" fmla="*/ 5268685 h 5268685"/>
              <a:gd name="connsiteX3" fmla="*/ 0 w 10602685"/>
              <a:gd name="connsiteY3" fmla="*/ 5268685 h 5268685"/>
            </a:gdLst>
            <a:ahLst/>
            <a:cxnLst>
              <a:cxn ang="0">
                <a:pos x="connsiteX0" y="connsiteY0"/>
              </a:cxn>
              <a:cxn ang="0">
                <a:pos x="connsiteX1" y="connsiteY1"/>
              </a:cxn>
              <a:cxn ang="0">
                <a:pos x="connsiteX2" y="connsiteY2"/>
              </a:cxn>
              <a:cxn ang="0">
                <a:pos x="connsiteX3" y="connsiteY3"/>
              </a:cxn>
            </a:cxnLst>
            <a:rect l="l" t="t" r="r" b="b"/>
            <a:pathLst>
              <a:path w="10602685" h="5268685">
                <a:moveTo>
                  <a:pt x="0" y="0"/>
                </a:moveTo>
                <a:lnTo>
                  <a:pt x="10602685" y="0"/>
                </a:lnTo>
                <a:lnTo>
                  <a:pt x="10602685" y="5268685"/>
                </a:lnTo>
                <a:lnTo>
                  <a:pt x="0" y="5268685"/>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720054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
        <p:nvSpPr>
          <p:cNvPr id="17" name="Picture Placeholder 16"/>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
        <p:nvSpPr>
          <p:cNvPr id="18" name="Picture Placeholder 17"/>
          <p:cNvSpPr>
            <a:spLocks noGrp="1"/>
          </p:cNvSpPr>
          <p:nvPr>
            <p:ph type="pic" sz="quarter" idx="12"/>
          </p:nvPr>
        </p:nvSpPr>
        <p:spPr>
          <a:xfrm>
            <a:off x="0"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
        <p:nvSpPr>
          <p:cNvPr id="15" name="Picture Placeholder 14"/>
          <p:cNvSpPr>
            <a:spLocks noGrp="1"/>
          </p:cNvSpPr>
          <p:nvPr>
            <p:ph type="pic" sz="quarter" idx="13"/>
          </p:nvPr>
        </p:nvSpPr>
        <p:spPr>
          <a:xfrm>
            <a:off x="6094412"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89823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Blue Section Header">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invGray">
          <a:xfrm>
            <a:off x="11615925" y="6389905"/>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2" name="Title 1"/>
          <p:cNvSpPr>
            <a:spLocks noGrp="1"/>
          </p:cNvSpPr>
          <p:nvPr>
            <p:ph type="title"/>
          </p:nvPr>
        </p:nvSpPr>
        <p:spPr>
          <a:xfrm>
            <a:off x="609441" y="304800"/>
            <a:ext cx="9141619" cy="1828800"/>
          </a:xfrm>
        </p:spPr>
        <p:txBody>
          <a:bodyPr anchor="t"/>
          <a:lstStyle>
            <a:lvl1pPr algn="l">
              <a:defRPr sz="4997" b="0" cap="none" spc="-100" baseline="0"/>
            </a:lvl1pPr>
          </a:lstStyle>
          <a:p>
            <a:r>
              <a:rPr lang="en-US"/>
              <a:t>Click to edit Master title style</a:t>
            </a:r>
            <a:endParaRPr/>
          </a:p>
        </p:txBody>
      </p:sp>
      <p:sp>
        <p:nvSpPr>
          <p:cNvPr id="3" name="Text Placeholder 2"/>
          <p:cNvSpPr>
            <a:spLocks noGrp="1"/>
          </p:cNvSpPr>
          <p:nvPr>
            <p:ph type="body" idx="1"/>
          </p:nvPr>
        </p:nvSpPr>
        <p:spPr>
          <a:xfrm>
            <a:off x="609441" y="4419600"/>
            <a:ext cx="9141619" cy="1188720"/>
          </a:xfrm>
        </p:spPr>
        <p:txBody>
          <a:bodyPr anchor="t">
            <a:noAutofit/>
          </a:bodyPr>
          <a:lstStyle>
            <a:lvl1pPr marL="0" indent="0">
              <a:spcBef>
                <a:spcPts val="600"/>
              </a:spcBef>
              <a:buNone/>
              <a:defRPr sz="2197">
                <a:solidFill>
                  <a:schemeClr val="tx1"/>
                </a:solidFill>
              </a:defRPr>
            </a:lvl1pPr>
            <a:lvl2pPr marL="456789" indent="0">
              <a:buNone/>
              <a:defRPr sz="1797">
                <a:solidFill>
                  <a:schemeClr val="tx1">
                    <a:tint val="75000"/>
                  </a:schemeClr>
                </a:solidFill>
              </a:defRPr>
            </a:lvl2pPr>
            <a:lvl3pPr marL="913578" indent="0">
              <a:buNone/>
              <a:defRPr sz="1600">
                <a:solidFill>
                  <a:schemeClr val="tx1">
                    <a:tint val="75000"/>
                  </a:schemeClr>
                </a:solidFill>
              </a:defRPr>
            </a:lvl3pPr>
            <a:lvl4pPr marL="1370367" indent="0">
              <a:buNone/>
              <a:defRPr sz="1400">
                <a:solidFill>
                  <a:schemeClr val="tx1">
                    <a:tint val="75000"/>
                  </a:schemeClr>
                </a:solidFill>
              </a:defRPr>
            </a:lvl4pPr>
            <a:lvl5pPr marL="1827155" indent="0">
              <a:buNone/>
              <a:defRPr sz="1400">
                <a:solidFill>
                  <a:schemeClr val="tx1">
                    <a:tint val="75000"/>
                  </a:schemeClr>
                </a:solidFill>
              </a:defRPr>
            </a:lvl5pPr>
            <a:lvl6pPr marL="2283943" indent="0">
              <a:buNone/>
              <a:defRPr sz="1400">
                <a:solidFill>
                  <a:schemeClr val="tx1">
                    <a:tint val="75000"/>
                  </a:schemeClr>
                </a:solidFill>
              </a:defRPr>
            </a:lvl6pPr>
            <a:lvl7pPr marL="2740732" indent="0">
              <a:buNone/>
              <a:defRPr sz="1400">
                <a:solidFill>
                  <a:schemeClr val="tx1">
                    <a:tint val="75000"/>
                  </a:schemeClr>
                </a:solidFill>
              </a:defRPr>
            </a:lvl7pPr>
            <a:lvl8pPr marL="3197520" indent="0">
              <a:buNone/>
              <a:defRPr sz="1400">
                <a:solidFill>
                  <a:schemeClr val="tx1">
                    <a:tint val="75000"/>
                  </a:schemeClr>
                </a:solidFill>
              </a:defRPr>
            </a:lvl8pPr>
            <a:lvl9pPr marL="36543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4481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2824897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0936112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094412"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
        <p:nvSpPr>
          <p:cNvPr id="7" name="Picture Placeholder 6"/>
          <p:cNvSpPr>
            <a:spLocks noGrp="1"/>
          </p:cNvSpPr>
          <p:nvPr>
            <p:ph type="pic" sz="quarter" idx="13"/>
          </p:nvPr>
        </p:nvSpPr>
        <p:spPr>
          <a:xfrm>
            <a:off x="6094412"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229395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
        <p:nvSpPr>
          <p:cNvPr id="7" name="Picture Placeholder 6"/>
          <p:cNvSpPr>
            <a:spLocks noGrp="1"/>
          </p:cNvSpPr>
          <p:nvPr>
            <p:ph type="pic" sz="quarter" idx="12"/>
          </p:nvPr>
        </p:nvSpPr>
        <p:spPr>
          <a:xfrm>
            <a:off x="0" y="3429000"/>
            <a:ext cx="6094413"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200079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38642" y="-1"/>
            <a:ext cx="7750183" cy="6858000"/>
          </a:xfrm>
          <a:custGeom>
            <a:avLst/>
            <a:gdLst>
              <a:gd name="connsiteX0" fmla="*/ 0 w 7752202"/>
              <a:gd name="connsiteY0" fmla="*/ 0 h 6858000"/>
              <a:gd name="connsiteX1" fmla="*/ 7752202 w 7752202"/>
              <a:gd name="connsiteY1" fmla="*/ 0 h 6858000"/>
              <a:gd name="connsiteX2" fmla="*/ 7752202 w 7752202"/>
              <a:gd name="connsiteY2" fmla="*/ 6858000 h 6858000"/>
              <a:gd name="connsiteX3" fmla="*/ 0 w 77522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752202" h="6858000">
                <a:moveTo>
                  <a:pt x="0" y="0"/>
                </a:moveTo>
                <a:lnTo>
                  <a:pt x="7752202" y="0"/>
                </a:lnTo>
                <a:lnTo>
                  <a:pt x="7752202"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327208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708609"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350007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9305636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5205382" cy="6858000"/>
          </a:xfrm>
          <a:custGeom>
            <a:avLst/>
            <a:gdLst>
              <a:gd name="connsiteX0" fmla="*/ 0 w 5206738"/>
              <a:gd name="connsiteY0" fmla="*/ 0 h 6858000"/>
              <a:gd name="connsiteX1" fmla="*/ 5206738 w 5206738"/>
              <a:gd name="connsiteY1" fmla="*/ 0 h 6858000"/>
              <a:gd name="connsiteX2" fmla="*/ 5206738 w 5206738"/>
              <a:gd name="connsiteY2" fmla="*/ 6858000 h 6858000"/>
              <a:gd name="connsiteX3" fmla="*/ 0 w 52067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6738" h="6858000">
                <a:moveTo>
                  <a:pt x="0" y="0"/>
                </a:moveTo>
                <a:lnTo>
                  <a:pt x="5206738" y="0"/>
                </a:lnTo>
                <a:lnTo>
                  <a:pt x="5206738"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4770849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854305" y="0"/>
            <a:ext cx="4480216" cy="6858000"/>
          </a:xfrm>
          <a:custGeom>
            <a:avLst/>
            <a:gdLst>
              <a:gd name="connsiteX0" fmla="*/ 0 w 4481383"/>
              <a:gd name="connsiteY0" fmla="*/ 0 h 6858000"/>
              <a:gd name="connsiteX1" fmla="*/ 4481383 w 4481383"/>
              <a:gd name="connsiteY1" fmla="*/ 0 h 6858000"/>
              <a:gd name="connsiteX2" fmla="*/ 4481383 w 4481383"/>
              <a:gd name="connsiteY2" fmla="*/ 6858000 h 6858000"/>
              <a:gd name="connsiteX3" fmla="*/ 0 w 448138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1383" h="6858000">
                <a:moveTo>
                  <a:pt x="0" y="0"/>
                </a:moveTo>
                <a:lnTo>
                  <a:pt x="4481383" y="0"/>
                </a:lnTo>
                <a:lnTo>
                  <a:pt x="4481383"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69972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1" name="Picture Placeholder 20"/>
          <p:cNvSpPr>
            <a:spLocks noGrp="1"/>
          </p:cNvSpPr>
          <p:nvPr>
            <p:ph type="pic" sz="quarter" idx="10"/>
          </p:nvPr>
        </p:nvSpPr>
        <p:spPr>
          <a:xfrm>
            <a:off x="5332611" y="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p>
        </p:txBody>
      </p:sp>
      <p:sp>
        <p:nvSpPr>
          <p:cNvPr id="22" name="Picture Placeholder 21"/>
          <p:cNvSpPr>
            <a:spLocks noGrp="1"/>
          </p:cNvSpPr>
          <p:nvPr>
            <p:ph type="pic" sz="quarter" idx="11"/>
          </p:nvPr>
        </p:nvSpPr>
        <p:spPr>
          <a:xfrm>
            <a:off x="8760718" y="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p>
        </p:txBody>
      </p:sp>
      <p:sp>
        <p:nvSpPr>
          <p:cNvPr id="23" name="Picture Placeholder 22"/>
          <p:cNvSpPr>
            <a:spLocks noGrp="1"/>
          </p:cNvSpPr>
          <p:nvPr>
            <p:ph type="pic" sz="quarter" idx="12"/>
          </p:nvPr>
        </p:nvSpPr>
        <p:spPr>
          <a:xfrm>
            <a:off x="5332611" y="342900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p>
        </p:txBody>
      </p:sp>
      <p:sp>
        <p:nvSpPr>
          <p:cNvPr id="24" name="Picture Placeholder 23"/>
          <p:cNvSpPr>
            <a:spLocks noGrp="1"/>
          </p:cNvSpPr>
          <p:nvPr>
            <p:ph type="pic" sz="quarter" idx="13"/>
          </p:nvPr>
        </p:nvSpPr>
        <p:spPr>
          <a:xfrm>
            <a:off x="8760718" y="3429000"/>
            <a:ext cx="3428107" cy="3429000"/>
          </a:xfrm>
          <a:custGeom>
            <a:avLst/>
            <a:gdLst>
              <a:gd name="connsiteX0" fmla="*/ 0 w 3429000"/>
              <a:gd name="connsiteY0" fmla="*/ 0 h 3429000"/>
              <a:gd name="connsiteX1" fmla="*/ 3429000 w 3429000"/>
              <a:gd name="connsiteY1" fmla="*/ 0 h 3429000"/>
              <a:gd name="connsiteX2" fmla="*/ 3429000 w 3429000"/>
              <a:gd name="connsiteY2" fmla="*/ 3429000 h 3429000"/>
              <a:gd name="connsiteX3" fmla="*/ 0 w 3429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429000" h="3429000">
                <a:moveTo>
                  <a:pt x="0" y="0"/>
                </a:moveTo>
                <a:lnTo>
                  <a:pt x="3429000" y="0"/>
                </a:lnTo>
                <a:lnTo>
                  <a:pt x="3429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71750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Quote">
    <p:bg>
      <p:bgPr>
        <a:solidFill>
          <a:schemeClr val="accent1"/>
        </a:solidFill>
        <a:effectLst/>
      </p:bgPr>
    </p:bg>
    <p:spTree>
      <p:nvGrpSpPr>
        <p:cNvPr id="1" name=""/>
        <p:cNvGrpSpPr/>
        <p:nvPr/>
      </p:nvGrpSpPr>
      <p:grpSpPr>
        <a:xfrm>
          <a:off x="0" y="0"/>
          <a:ext cx="0" cy="0"/>
          <a:chOff x="0" y="0"/>
          <a:chExt cx="0" cy="0"/>
        </a:xfrm>
      </p:grpSpPr>
      <p:sp>
        <p:nvSpPr>
          <p:cNvPr id="8" name="Freeform 5"/>
          <p:cNvSpPr>
            <a:spLocks noChangeAspect="1" noEditPoints="1"/>
          </p:cNvSpPr>
          <p:nvPr/>
        </p:nvSpPr>
        <p:spPr bwMode="black">
          <a:xfrm>
            <a:off x="11586739"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368" tIns="45684" rIns="91368" bIns="45684" numCol="1" anchor="t" anchorCtr="0" compatLnSpc="1">
            <a:prstTxWarp prst="textNoShape">
              <a:avLst/>
            </a:prstTxWarp>
          </a:bodyPr>
          <a:lstStyle/>
          <a:p>
            <a:endParaRPr sz="1797">
              <a:solidFill>
                <a:prstClr val="white"/>
              </a:solidFill>
            </a:endParaRPr>
          </a:p>
        </p:txBody>
      </p:sp>
      <p:sp>
        <p:nvSpPr>
          <p:cNvPr id="2" name="Title 1"/>
          <p:cNvSpPr>
            <a:spLocks noGrp="1"/>
          </p:cNvSpPr>
          <p:nvPr>
            <p:ph type="title" hasCustomPrompt="1"/>
          </p:nvPr>
        </p:nvSpPr>
        <p:spPr>
          <a:xfrm>
            <a:off x="585121" y="304800"/>
            <a:ext cx="9141619" cy="2743200"/>
          </a:xfrm>
        </p:spPr>
        <p:txBody>
          <a:bodyPr anchor="t"/>
          <a:lstStyle>
            <a:lvl1pPr marL="174469" indent="-174469" algn="l">
              <a:defRPr sz="4997" b="0" cap="none" spc="-100" baseline="0"/>
            </a:lvl1pPr>
          </a:lstStyle>
          <a:p>
            <a:r>
              <a:t>“Click to add quote here. Type quotation marks before and after text.”</a:t>
            </a:r>
          </a:p>
        </p:txBody>
      </p:sp>
      <p:sp>
        <p:nvSpPr>
          <p:cNvPr id="3" name="Text Placeholder 2"/>
          <p:cNvSpPr>
            <a:spLocks noGrp="1"/>
          </p:cNvSpPr>
          <p:nvPr>
            <p:ph type="body" idx="1" hasCustomPrompt="1"/>
          </p:nvPr>
        </p:nvSpPr>
        <p:spPr>
          <a:xfrm>
            <a:off x="609441" y="4419600"/>
            <a:ext cx="9141619" cy="1188720"/>
          </a:xfrm>
        </p:spPr>
        <p:txBody>
          <a:bodyPr anchor="t">
            <a:noAutofit/>
          </a:bodyPr>
          <a:lstStyle>
            <a:lvl1pPr marL="0" indent="0">
              <a:spcBef>
                <a:spcPts val="600"/>
              </a:spcBef>
              <a:buNone/>
              <a:defRPr sz="2197" baseline="0">
                <a:solidFill>
                  <a:schemeClr val="tx1"/>
                </a:solidFill>
              </a:defRPr>
            </a:lvl1pPr>
            <a:lvl2pPr marL="456789" indent="0">
              <a:buNone/>
              <a:defRPr sz="1797">
                <a:solidFill>
                  <a:schemeClr val="tx1">
                    <a:tint val="75000"/>
                  </a:schemeClr>
                </a:solidFill>
              </a:defRPr>
            </a:lvl2pPr>
            <a:lvl3pPr marL="913578" indent="0">
              <a:buNone/>
              <a:defRPr sz="1600">
                <a:solidFill>
                  <a:schemeClr val="tx1">
                    <a:tint val="75000"/>
                  </a:schemeClr>
                </a:solidFill>
              </a:defRPr>
            </a:lvl3pPr>
            <a:lvl4pPr marL="1370367" indent="0">
              <a:buNone/>
              <a:defRPr sz="1400">
                <a:solidFill>
                  <a:schemeClr val="tx1">
                    <a:tint val="75000"/>
                  </a:schemeClr>
                </a:solidFill>
              </a:defRPr>
            </a:lvl4pPr>
            <a:lvl5pPr marL="1827155" indent="0">
              <a:buNone/>
              <a:defRPr sz="1400">
                <a:solidFill>
                  <a:schemeClr val="tx1">
                    <a:tint val="75000"/>
                  </a:schemeClr>
                </a:solidFill>
              </a:defRPr>
            </a:lvl5pPr>
            <a:lvl6pPr marL="2283943" indent="0">
              <a:buNone/>
              <a:defRPr sz="1400">
                <a:solidFill>
                  <a:schemeClr val="tx1">
                    <a:tint val="75000"/>
                  </a:schemeClr>
                </a:solidFill>
              </a:defRPr>
            </a:lvl6pPr>
            <a:lvl7pPr marL="2740732" indent="0">
              <a:buNone/>
              <a:defRPr sz="1400">
                <a:solidFill>
                  <a:schemeClr val="tx1">
                    <a:tint val="75000"/>
                  </a:schemeClr>
                </a:solidFill>
              </a:defRPr>
            </a:lvl7pPr>
            <a:lvl8pPr marL="3197520" indent="0">
              <a:buNone/>
              <a:defRPr sz="1400">
                <a:solidFill>
                  <a:schemeClr val="tx1">
                    <a:tint val="75000"/>
                  </a:schemeClr>
                </a:solidFill>
              </a:defRPr>
            </a:lvl8pPr>
            <a:lvl9pPr marL="3654309" indent="0">
              <a:buNone/>
              <a:defRPr sz="1400">
                <a:solidFill>
                  <a:schemeClr val="tx1">
                    <a:tint val="75000"/>
                  </a:schemeClr>
                </a:solidFill>
              </a:defRPr>
            </a:lvl9pPr>
          </a:lstStyle>
          <a:p>
            <a:pPr lvl="0"/>
            <a:r>
              <a:t>Click to add quoted person’s name, title, company</a:t>
            </a:r>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solidFill>
                  <a:prstClr val="white"/>
                </a:solidFill>
              </a:rPr>
              <a:t>Confidential</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0DE720E-C72B-42F0-AD69-52D60E3C605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9119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4008154"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
        <p:nvSpPr>
          <p:cNvPr id="20" name="Picture Placeholder 19"/>
          <p:cNvSpPr>
            <a:spLocks noGrp="1"/>
          </p:cNvSpPr>
          <p:nvPr>
            <p:ph type="pic" sz="quarter" idx="11"/>
          </p:nvPr>
        </p:nvSpPr>
        <p:spPr>
          <a:xfrm>
            <a:off x="6425765"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
        <p:nvSpPr>
          <p:cNvPr id="21" name="Picture Placeholder 20"/>
          <p:cNvSpPr>
            <a:spLocks noGrp="1"/>
          </p:cNvSpPr>
          <p:nvPr>
            <p:ph type="pic" sz="quarter" idx="12"/>
          </p:nvPr>
        </p:nvSpPr>
        <p:spPr>
          <a:xfrm>
            <a:off x="8843376" y="1076335"/>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
        <p:nvSpPr>
          <p:cNvPr id="22" name="Picture Placeholder 21"/>
          <p:cNvSpPr>
            <a:spLocks noGrp="1"/>
          </p:cNvSpPr>
          <p:nvPr>
            <p:ph type="pic" sz="quarter" idx="13"/>
          </p:nvPr>
        </p:nvSpPr>
        <p:spPr>
          <a:xfrm>
            <a:off x="4008154"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
        <p:nvSpPr>
          <p:cNvPr id="23" name="Picture Placeholder 22"/>
          <p:cNvSpPr>
            <a:spLocks noGrp="1"/>
          </p:cNvSpPr>
          <p:nvPr>
            <p:ph type="pic" sz="quarter" idx="14"/>
          </p:nvPr>
        </p:nvSpPr>
        <p:spPr>
          <a:xfrm>
            <a:off x="6425765"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
        <p:nvSpPr>
          <p:cNvPr id="24" name="Picture Placeholder 23"/>
          <p:cNvSpPr>
            <a:spLocks noGrp="1"/>
          </p:cNvSpPr>
          <p:nvPr>
            <p:ph type="pic" sz="quarter" idx="15"/>
          </p:nvPr>
        </p:nvSpPr>
        <p:spPr>
          <a:xfrm>
            <a:off x="8843376" y="3488917"/>
            <a:ext cx="2292153" cy="2292750"/>
          </a:xfrm>
          <a:custGeom>
            <a:avLst/>
            <a:gdLst>
              <a:gd name="connsiteX0" fmla="*/ 0 w 2292750"/>
              <a:gd name="connsiteY0" fmla="*/ 0 h 2292750"/>
              <a:gd name="connsiteX1" fmla="*/ 2292750 w 2292750"/>
              <a:gd name="connsiteY1" fmla="*/ 0 h 2292750"/>
              <a:gd name="connsiteX2" fmla="*/ 2292750 w 2292750"/>
              <a:gd name="connsiteY2" fmla="*/ 2292750 h 2292750"/>
              <a:gd name="connsiteX3" fmla="*/ 0 w 2292750"/>
              <a:gd name="connsiteY3" fmla="*/ 2292750 h 2292750"/>
            </a:gdLst>
            <a:ahLst/>
            <a:cxnLst>
              <a:cxn ang="0">
                <a:pos x="connsiteX0" y="connsiteY0"/>
              </a:cxn>
              <a:cxn ang="0">
                <a:pos x="connsiteX1" y="connsiteY1"/>
              </a:cxn>
              <a:cxn ang="0">
                <a:pos x="connsiteX2" y="connsiteY2"/>
              </a:cxn>
              <a:cxn ang="0">
                <a:pos x="connsiteX3" y="connsiteY3"/>
              </a:cxn>
            </a:cxnLst>
            <a:rect l="l" t="t" r="r" b="b"/>
            <a:pathLst>
              <a:path w="2292750" h="2292750">
                <a:moveTo>
                  <a:pt x="0" y="0"/>
                </a:moveTo>
                <a:lnTo>
                  <a:pt x="2292750" y="0"/>
                </a:lnTo>
                <a:lnTo>
                  <a:pt x="2292750" y="2292750"/>
                </a:lnTo>
                <a:lnTo>
                  <a:pt x="0" y="229275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6077534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362811" y="358346"/>
            <a:ext cx="6225007" cy="3527854"/>
          </a:xfrm>
          <a:custGeom>
            <a:avLst/>
            <a:gdLst>
              <a:gd name="connsiteX0" fmla="*/ 0 w 6226629"/>
              <a:gd name="connsiteY0" fmla="*/ 0 h 3527854"/>
              <a:gd name="connsiteX1" fmla="*/ 6226629 w 6226629"/>
              <a:gd name="connsiteY1" fmla="*/ 0 h 3527854"/>
              <a:gd name="connsiteX2" fmla="*/ 6226629 w 6226629"/>
              <a:gd name="connsiteY2" fmla="*/ 3527854 h 3527854"/>
              <a:gd name="connsiteX3" fmla="*/ 0 w 6226629"/>
              <a:gd name="connsiteY3" fmla="*/ 3527854 h 3527854"/>
            </a:gdLst>
            <a:ahLst/>
            <a:cxnLst>
              <a:cxn ang="0">
                <a:pos x="connsiteX0" y="connsiteY0"/>
              </a:cxn>
              <a:cxn ang="0">
                <a:pos x="connsiteX1" y="connsiteY1"/>
              </a:cxn>
              <a:cxn ang="0">
                <a:pos x="connsiteX2" y="connsiteY2"/>
              </a:cxn>
              <a:cxn ang="0">
                <a:pos x="connsiteX3" y="connsiteY3"/>
              </a:cxn>
            </a:cxnLst>
            <a:rect l="l" t="t" r="r" b="b"/>
            <a:pathLst>
              <a:path w="6226629" h="3527854">
                <a:moveTo>
                  <a:pt x="0" y="0"/>
                </a:moveTo>
                <a:lnTo>
                  <a:pt x="6226629" y="0"/>
                </a:lnTo>
                <a:lnTo>
                  <a:pt x="6226629" y="3527854"/>
                </a:lnTo>
                <a:lnTo>
                  <a:pt x="0" y="3527854"/>
                </a:lnTo>
                <a:close/>
              </a:path>
            </a:pathLst>
          </a:custGeom>
        </p:spPr>
        <p:txBody>
          <a:bodyPr wrap="square">
            <a:noAutofit/>
          </a:bodyPr>
          <a:lstStyle/>
          <a:p>
            <a:r>
              <a:rPr lang="en-US"/>
              <a:t>Click icon to add picture</a:t>
            </a:r>
          </a:p>
        </p:txBody>
      </p:sp>
      <p:sp>
        <p:nvSpPr>
          <p:cNvPr id="17" name="Picture Placeholder 16"/>
          <p:cNvSpPr>
            <a:spLocks noGrp="1"/>
          </p:cNvSpPr>
          <p:nvPr>
            <p:ph type="pic" sz="quarter" idx="11"/>
          </p:nvPr>
        </p:nvSpPr>
        <p:spPr>
          <a:xfrm>
            <a:off x="5310847" y="4037718"/>
            <a:ext cx="4276970" cy="3429883"/>
          </a:xfrm>
          <a:custGeom>
            <a:avLst/>
            <a:gdLst>
              <a:gd name="connsiteX0" fmla="*/ 0 w 4278084"/>
              <a:gd name="connsiteY0" fmla="*/ 0 h 3429883"/>
              <a:gd name="connsiteX1" fmla="*/ 4278084 w 4278084"/>
              <a:gd name="connsiteY1" fmla="*/ 0 h 3429883"/>
              <a:gd name="connsiteX2" fmla="*/ 4278084 w 4278084"/>
              <a:gd name="connsiteY2" fmla="*/ 3429883 h 3429883"/>
              <a:gd name="connsiteX3" fmla="*/ 0 w 4278084"/>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4278084" h="3429883">
                <a:moveTo>
                  <a:pt x="0" y="0"/>
                </a:moveTo>
                <a:lnTo>
                  <a:pt x="4278084" y="0"/>
                </a:lnTo>
                <a:lnTo>
                  <a:pt x="4278084" y="3429883"/>
                </a:lnTo>
                <a:lnTo>
                  <a:pt x="0" y="3429883"/>
                </a:lnTo>
                <a:close/>
              </a:path>
            </a:pathLst>
          </a:custGeom>
        </p:spPr>
        <p:txBody>
          <a:bodyPr wrap="square">
            <a:noAutofit/>
          </a:bodyPr>
          <a:lstStyle/>
          <a:p>
            <a:r>
              <a:rPr lang="en-US"/>
              <a:t>Click icon to add picture</a:t>
            </a:r>
          </a:p>
        </p:txBody>
      </p:sp>
      <p:sp>
        <p:nvSpPr>
          <p:cNvPr id="19" name="Picture Placeholder 18"/>
          <p:cNvSpPr>
            <a:spLocks noGrp="1"/>
          </p:cNvSpPr>
          <p:nvPr>
            <p:ph type="pic" sz="quarter" idx="12"/>
          </p:nvPr>
        </p:nvSpPr>
        <p:spPr>
          <a:xfrm>
            <a:off x="9741606" y="2219804"/>
            <a:ext cx="2447220" cy="3429883"/>
          </a:xfrm>
          <a:custGeom>
            <a:avLst/>
            <a:gdLst>
              <a:gd name="connsiteX0" fmla="*/ 0 w 2447857"/>
              <a:gd name="connsiteY0" fmla="*/ 0 h 3429883"/>
              <a:gd name="connsiteX1" fmla="*/ 2447857 w 2447857"/>
              <a:gd name="connsiteY1" fmla="*/ 0 h 3429883"/>
              <a:gd name="connsiteX2" fmla="*/ 2447857 w 2447857"/>
              <a:gd name="connsiteY2" fmla="*/ 3429883 h 3429883"/>
              <a:gd name="connsiteX3" fmla="*/ 0 w 2447857"/>
              <a:gd name="connsiteY3" fmla="*/ 3429883 h 3429883"/>
            </a:gdLst>
            <a:ahLst/>
            <a:cxnLst>
              <a:cxn ang="0">
                <a:pos x="connsiteX0" y="connsiteY0"/>
              </a:cxn>
              <a:cxn ang="0">
                <a:pos x="connsiteX1" y="connsiteY1"/>
              </a:cxn>
              <a:cxn ang="0">
                <a:pos x="connsiteX2" y="connsiteY2"/>
              </a:cxn>
              <a:cxn ang="0">
                <a:pos x="connsiteX3" y="connsiteY3"/>
              </a:cxn>
            </a:cxnLst>
            <a:rect l="l" t="t" r="r" b="b"/>
            <a:pathLst>
              <a:path w="2447857" h="3429883">
                <a:moveTo>
                  <a:pt x="0" y="0"/>
                </a:moveTo>
                <a:lnTo>
                  <a:pt x="2447857" y="0"/>
                </a:lnTo>
                <a:lnTo>
                  <a:pt x="2447857" y="3429883"/>
                </a:lnTo>
                <a:lnTo>
                  <a:pt x="0" y="3429883"/>
                </a:lnTo>
                <a:close/>
              </a:path>
            </a:pathLst>
          </a:custGeom>
        </p:spPr>
        <p:txBody>
          <a:bodyPr wrap="square">
            <a:noAutofit/>
          </a:bodyPr>
          <a:lstStyle/>
          <a:p>
            <a:r>
              <a:rPr lang="en-US"/>
              <a:t>Click icon to add picture</a:t>
            </a:r>
          </a:p>
        </p:txBody>
      </p:sp>
      <p:sp>
        <p:nvSpPr>
          <p:cNvPr id="18" name="Picture Placeholder 17"/>
          <p:cNvSpPr>
            <a:spLocks noGrp="1"/>
          </p:cNvSpPr>
          <p:nvPr>
            <p:ph type="pic" sz="quarter" idx="13"/>
          </p:nvPr>
        </p:nvSpPr>
        <p:spPr>
          <a:xfrm>
            <a:off x="9741606" y="358346"/>
            <a:ext cx="2447220" cy="1709940"/>
          </a:xfrm>
          <a:custGeom>
            <a:avLst/>
            <a:gdLst>
              <a:gd name="connsiteX0" fmla="*/ 0 w 2447857"/>
              <a:gd name="connsiteY0" fmla="*/ 0 h 1709940"/>
              <a:gd name="connsiteX1" fmla="*/ 2447857 w 2447857"/>
              <a:gd name="connsiteY1" fmla="*/ 0 h 1709940"/>
              <a:gd name="connsiteX2" fmla="*/ 2447857 w 2447857"/>
              <a:gd name="connsiteY2" fmla="*/ 1709940 h 1709940"/>
              <a:gd name="connsiteX3" fmla="*/ 0 w 2447857"/>
              <a:gd name="connsiteY3" fmla="*/ 1709940 h 1709940"/>
            </a:gdLst>
            <a:ahLst/>
            <a:cxnLst>
              <a:cxn ang="0">
                <a:pos x="connsiteX0" y="connsiteY0"/>
              </a:cxn>
              <a:cxn ang="0">
                <a:pos x="connsiteX1" y="connsiteY1"/>
              </a:cxn>
              <a:cxn ang="0">
                <a:pos x="connsiteX2" y="connsiteY2"/>
              </a:cxn>
              <a:cxn ang="0">
                <a:pos x="connsiteX3" y="connsiteY3"/>
              </a:cxn>
            </a:cxnLst>
            <a:rect l="l" t="t" r="r" b="b"/>
            <a:pathLst>
              <a:path w="2447857" h="1709940">
                <a:moveTo>
                  <a:pt x="0" y="0"/>
                </a:moveTo>
                <a:lnTo>
                  <a:pt x="2447857" y="0"/>
                </a:lnTo>
                <a:lnTo>
                  <a:pt x="2447857" y="1709940"/>
                </a:lnTo>
                <a:lnTo>
                  <a:pt x="0" y="170994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7431736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4070197" y="702895"/>
            <a:ext cx="7280647" cy="5452213"/>
          </a:xfrm>
          <a:custGeom>
            <a:avLst/>
            <a:gdLst>
              <a:gd name="connsiteX0" fmla="*/ 3868838 w 7282543"/>
              <a:gd name="connsiteY0" fmla="*/ 3467804 h 5452213"/>
              <a:gd name="connsiteX1" fmla="*/ 6440201 w 7282543"/>
              <a:gd name="connsiteY1" fmla="*/ 3467804 h 5452213"/>
              <a:gd name="connsiteX2" fmla="*/ 6440201 w 7282543"/>
              <a:gd name="connsiteY2" fmla="*/ 4823489 h 5452213"/>
              <a:gd name="connsiteX3" fmla="*/ 3868838 w 7282543"/>
              <a:gd name="connsiteY3" fmla="*/ 4823489 h 5452213"/>
              <a:gd name="connsiteX4" fmla="*/ 0 w 7282543"/>
              <a:gd name="connsiteY4" fmla="*/ 2829256 h 5452213"/>
              <a:gd name="connsiteX5" fmla="*/ 3768376 w 7282543"/>
              <a:gd name="connsiteY5" fmla="*/ 2829256 h 5452213"/>
              <a:gd name="connsiteX6" fmla="*/ 3768376 w 7282543"/>
              <a:gd name="connsiteY6" fmla="*/ 5452213 h 5452213"/>
              <a:gd name="connsiteX7" fmla="*/ 0 w 7282543"/>
              <a:gd name="connsiteY7" fmla="*/ 5452213 h 5452213"/>
              <a:gd name="connsiteX8" fmla="*/ 3868837 w 7282543"/>
              <a:gd name="connsiteY8" fmla="*/ 1552161 h 5452213"/>
              <a:gd name="connsiteX9" fmla="*/ 7282543 w 7282543"/>
              <a:gd name="connsiteY9" fmla="*/ 1552161 h 5452213"/>
              <a:gd name="connsiteX10" fmla="*/ 7282543 w 7282543"/>
              <a:gd name="connsiteY10" fmla="*/ 3359741 h 5452213"/>
              <a:gd name="connsiteX11" fmla="*/ 3868837 w 7282543"/>
              <a:gd name="connsiteY11" fmla="*/ 3359741 h 5452213"/>
              <a:gd name="connsiteX12" fmla="*/ 1296765 w 7282543"/>
              <a:gd name="connsiteY12" fmla="*/ 697490 h 5452213"/>
              <a:gd name="connsiteX13" fmla="*/ 3768377 w 7282543"/>
              <a:gd name="connsiteY13" fmla="*/ 697490 h 5452213"/>
              <a:gd name="connsiteX14" fmla="*/ 3768377 w 7282543"/>
              <a:gd name="connsiteY14" fmla="*/ 2711369 h 5452213"/>
              <a:gd name="connsiteX15" fmla="*/ 1296765 w 7282543"/>
              <a:gd name="connsiteY15" fmla="*/ 2711369 h 5452213"/>
              <a:gd name="connsiteX16" fmla="*/ 3868839 w 7282543"/>
              <a:gd name="connsiteY16" fmla="*/ 0 h 5452213"/>
              <a:gd name="connsiteX17" fmla="*/ 5952529 w 7282543"/>
              <a:gd name="connsiteY17" fmla="*/ 0 h 5452213"/>
              <a:gd name="connsiteX18" fmla="*/ 5952529 w 7282543"/>
              <a:gd name="connsiteY18" fmla="*/ 1444098 h 5452213"/>
              <a:gd name="connsiteX19" fmla="*/ 3868839 w 7282543"/>
              <a:gd name="connsiteY19" fmla="*/ 1444098 h 545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2543" h="5452213">
                <a:moveTo>
                  <a:pt x="3868838" y="3467804"/>
                </a:moveTo>
                <a:lnTo>
                  <a:pt x="6440201" y="3467804"/>
                </a:lnTo>
                <a:lnTo>
                  <a:pt x="6440201" y="4823489"/>
                </a:lnTo>
                <a:lnTo>
                  <a:pt x="3868838" y="4823489"/>
                </a:lnTo>
                <a:close/>
                <a:moveTo>
                  <a:pt x="0" y="2829256"/>
                </a:moveTo>
                <a:lnTo>
                  <a:pt x="3768376" y="2829256"/>
                </a:lnTo>
                <a:lnTo>
                  <a:pt x="3768376" y="5452213"/>
                </a:lnTo>
                <a:lnTo>
                  <a:pt x="0" y="5452213"/>
                </a:lnTo>
                <a:close/>
                <a:moveTo>
                  <a:pt x="3868837" y="1552161"/>
                </a:moveTo>
                <a:lnTo>
                  <a:pt x="7282543" y="1552161"/>
                </a:lnTo>
                <a:lnTo>
                  <a:pt x="7282543" y="3359741"/>
                </a:lnTo>
                <a:lnTo>
                  <a:pt x="3868837" y="3359741"/>
                </a:lnTo>
                <a:close/>
                <a:moveTo>
                  <a:pt x="1296765" y="697490"/>
                </a:moveTo>
                <a:lnTo>
                  <a:pt x="3768377" y="697490"/>
                </a:lnTo>
                <a:lnTo>
                  <a:pt x="3768377" y="2711369"/>
                </a:lnTo>
                <a:lnTo>
                  <a:pt x="1296765" y="2711369"/>
                </a:lnTo>
                <a:close/>
                <a:moveTo>
                  <a:pt x="3868839" y="0"/>
                </a:moveTo>
                <a:lnTo>
                  <a:pt x="5952529" y="0"/>
                </a:lnTo>
                <a:lnTo>
                  <a:pt x="5952529" y="1444098"/>
                </a:lnTo>
                <a:lnTo>
                  <a:pt x="3868839" y="144409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857919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r>
              <a:rPr lang="en-US"/>
              <a:t>Click icon to add picture</a:t>
            </a:r>
          </a:p>
        </p:txBody>
      </p:sp>
      <p:sp>
        <p:nvSpPr>
          <p:cNvPr id="18" name="Picture Placeholder 17"/>
          <p:cNvSpPr>
            <a:spLocks noGrp="1"/>
          </p:cNvSpPr>
          <p:nvPr>
            <p:ph type="pic" sz="quarter" idx="11"/>
          </p:nvPr>
        </p:nvSpPr>
        <p:spPr>
          <a:xfrm>
            <a:off x="3047206" y="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r>
              <a:rPr lang="en-US"/>
              <a:t>Click icon to add picture</a:t>
            </a:r>
          </a:p>
        </p:txBody>
      </p:sp>
      <p:sp>
        <p:nvSpPr>
          <p:cNvPr id="19" name="Picture Placeholder 18"/>
          <p:cNvSpPr>
            <a:spLocks noGrp="1"/>
          </p:cNvSpPr>
          <p:nvPr>
            <p:ph type="pic" sz="quarter" idx="12"/>
          </p:nvPr>
        </p:nvSpPr>
        <p:spPr>
          <a:xfrm>
            <a:off x="0" y="342900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r>
              <a:rPr lang="en-US"/>
              <a:t>Click icon to add picture</a:t>
            </a:r>
          </a:p>
        </p:txBody>
      </p:sp>
      <p:sp>
        <p:nvSpPr>
          <p:cNvPr id="16" name="Picture Placeholder 15"/>
          <p:cNvSpPr>
            <a:spLocks noGrp="1"/>
          </p:cNvSpPr>
          <p:nvPr>
            <p:ph type="pic" sz="quarter" idx="13"/>
          </p:nvPr>
        </p:nvSpPr>
        <p:spPr>
          <a:xfrm>
            <a:off x="3047206" y="3429000"/>
            <a:ext cx="3047206"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3982290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513945" y="555172"/>
            <a:ext cx="3036324"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r>
              <a:rPr lang="en-US"/>
              <a:t>Click icon to add picture</a:t>
            </a:r>
          </a:p>
        </p:txBody>
      </p:sp>
      <p:sp>
        <p:nvSpPr>
          <p:cNvPr id="11" name="Picture Placeholder 10"/>
          <p:cNvSpPr>
            <a:spLocks noGrp="1"/>
          </p:cNvSpPr>
          <p:nvPr>
            <p:ph type="pic" sz="quarter" idx="11"/>
          </p:nvPr>
        </p:nvSpPr>
        <p:spPr>
          <a:xfrm>
            <a:off x="6638557" y="555172"/>
            <a:ext cx="3036324" cy="3657600"/>
          </a:xfrm>
          <a:custGeom>
            <a:avLst/>
            <a:gdLst>
              <a:gd name="connsiteX0" fmla="*/ 0 w 3037115"/>
              <a:gd name="connsiteY0" fmla="*/ 0 h 3657600"/>
              <a:gd name="connsiteX1" fmla="*/ 3037115 w 3037115"/>
              <a:gd name="connsiteY1" fmla="*/ 0 h 3657600"/>
              <a:gd name="connsiteX2" fmla="*/ 3037115 w 3037115"/>
              <a:gd name="connsiteY2" fmla="*/ 3657600 h 3657600"/>
              <a:gd name="connsiteX3" fmla="*/ 0 w 3037115"/>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3037115" h="3657600">
                <a:moveTo>
                  <a:pt x="0" y="0"/>
                </a:moveTo>
                <a:lnTo>
                  <a:pt x="3037115" y="0"/>
                </a:lnTo>
                <a:lnTo>
                  <a:pt x="3037115" y="3657600"/>
                </a:lnTo>
                <a:lnTo>
                  <a:pt x="0" y="36576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8522484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84142" y="551089"/>
            <a:ext cx="5114954"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5979246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11439" y="551089"/>
            <a:ext cx="7087657" cy="5755822"/>
          </a:xfrm>
          <a:custGeom>
            <a:avLst/>
            <a:gdLst>
              <a:gd name="connsiteX0" fmla="*/ 0 w 5116286"/>
              <a:gd name="connsiteY0" fmla="*/ 0 h 5755822"/>
              <a:gd name="connsiteX1" fmla="*/ 5116286 w 5116286"/>
              <a:gd name="connsiteY1" fmla="*/ 0 h 5755822"/>
              <a:gd name="connsiteX2" fmla="*/ 5116286 w 5116286"/>
              <a:gd name="connsiteY2" fmla="*/ 5755822 h 5755822"/>
              <a:gd name="connsiteX3" fmla="*/ 0 w 5116286"/>
              <a:gd name="connsiteY3" fmla="*/ 5755822 h 5755822"/>
            </a:gdLst>
            <a:ahLst/>
            <a:cxnLst>
              <a:cxn ang="0">
                <a:pos x="connsiteX0" y="connsiteY0"/>
              </a:cxn>
              <a:cxn ang="0">
                <a:pos x="connsiteX1" y="connsiteY1"/>
              </a:cxn>
              <a:cxn ang="0">
                <a:pos x="connsiteX2" y="connsiteY2"/>
              </a:cxn>
              <a:cxn ang="0">
                <a:pos x="connsiteX3" y="connsiteY3"/>
              </a:cxn>
            </a:cxnLst>
            <a:rect l="l" t="t" r="r" b="b"/>
            <a:pathLst>
              <a:path w="5116286" h="5755822">
                <a:moveTo>
                  <a:pt x="0" y="0"/>
                </a:moveTo>
                <a:lnTo>
                  <a:pt x="5116286" y="0"/>
                </a:lnTo>
                <a:lnTo>
                  <a:pt x="5116286" y="5755822"/>
                </a:lnTo>
                <a:lnTo>
                  <a:pt x="0" y="5755822"/>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3250287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6" name="Picture Placeholder 15"/>
          <p:cNvSpPr>
            <a:spLocks noGrp="1"/>
          </p:cNvSpPr>
          <p:nvPr>
            <p:ph type="pic" sz="quarter" idx="10"/>
          </p:nvPr>
        </p:nvSpPr>
        <p:spPr>
          <a:xfrm>
            <a:off x="3679832" y="1036984"/>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r>
              <a:rPr lang="en-US"/>
              <a:t>Click icon to add picture</a:t>
            </a:r>
          </a:p>
        </p:txBody>
      </p:sp>
      <p:sp>
        <p:nvSpPr>
          <p:cNvPr id="7" name="Picture Placeholder 16"/>
          <p:cNvSpPr>
            <a:spLocks noGrp="1"/>
          </p:cNvSpPr>
          <p:nvPr>
            <p:ph type="pic" sz="quarter" idx="11"/>
          </p:nvPr>
        </p:nvSpPr>
        <p:spPr>
          <a:xfrm>
            <a:off x="6236837" y="1036984"/>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r>
              <a:rPr lang="en-US"/>
              <a:t>Click icon to add picture</a:t>
            </a:r>
          </a:p>
        </p:txBody>
      </p:sp>
      <p:sp>
        <p:nvSpPr>
          <p:cNvPr id="8" name="Picture Placeholder 17"/>
          <p:cNvSpPr>
            <a:spLocks noGrp="1"/>
          </p:cNvSpPr>
          <p:nvPr>
            <p:ph type="pic" sz="quarter" idx="12"/>
          </p:nvPr>
        </p:nvSpPr>
        <p:spPr>
          <a:xfrm>
            <a:off x="3679832" y="3548270"/>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r>
              <a:rPr lang="en-US"/>
              <a:t>Click icon to add picture</a:t>
            </a:r>
          </a:p>
        </p:txBody>
      </p:sp>
      <p:sp>
        <p:nvSpPr>
          <p:cNvPr id="9" name="Picture Placeholder 18"/>
          <p:cNvSpPr>
            <a:spLocks noGrp="1"/>
          </p:cNvSpPr>
          <p:nvPr>
            <p:ph type="pic" sz="quarter" idx="13"/>
          </p:nvPr>
        </p:nvSpPr>
        <p:spPr>
          <a:xfrm>
            <a:off x="6236837" y="3548270"/>
            <a:ext cx="2272157" cy="2272749"/>
          </a:xfrm>
          <a:custGeom>
            <a:avLst/>
            <a:gdLst>
              <a:gd name="connsiteX0" fmla="*/ 0 w 2272749"/>
              <a:gd name="connsiteY0" fmla="*/ 0 h 2272749"/>
              <a:gd name="connsiteX1" fmla="*/ 2272749 w 2272749"/>
              <a:gd name="connsiteY1" fmla="*/ 0 h 2272749"/>
              <a:gd name="connsiteX2" fmla="*/ 2272749 w 2272749"/>
              <a:gd name="connsiteY2" fmla="*/ 2272749 h 2272749"/>
              <a:gd name="connsiteX3" fmla="*/ 0 w 2272749"/>
              <a:gd name="connsiteY3" fmla="*/ 2272749 h 2272749"/>
            </a:gdLst>
            <a:ahLst/>
            <a:cxnLst>
              <a:cxn ang="0">
                <a:pos x="connsiteX0" y="connsiteY0"/>
              </a:cxn>
              <a:cxn ang="0">
                <a:pos x="connsiteX1" y="connsiteY1"/>
              </a:cxn>
              <a:cxn ang="0">
                <a:pos x="connsiteX2" y="connsiteY2"/>
              </a:cxn>
              <a:cxn ang="0">
                <a:pos x="connsiteX3" y="connsiteY3"/>
              </a:cxn>
            </a:cxnLst>
            <a:rect l="l" t="t" r="r" b="b"/>
            <a:pathLst>
              <a:path w="2272749" h="2272749">
                <a:moveTo>
                  <a:pt x="0" y="0"/>
                </a:moveTo>
                <a:lnTo>
                  <a:pt x="2272749" y="0"/>
                </a:lnTo>
                <a:lnTo>
                  <a:pt x="2272749" y="2272749"/>
                </a:lnTo>
                <a:lnTo>
                  <a:pt x="0" y="2272749"/>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1908574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6487619" y="1144425"/>
            <a:ext cx="5272757" cy="5274131"/>
          </a:xfrm>
          <a:custGeom>
            <a:avLst/>
            <a:gdLst>
              <a:gd name="connsiteX0" fmla="*/ 2637065 w 5274130"/>
              <a:gd name="connsiteY0" fmla="*/ 0 h 5274131"/>
              <a:gd name="connsiteX1" fmla="*/ 5274130 w 5274130"/>
              <a:gd name="connsiteY1" fmla="*/ 2637066 h 5274131"/>
              <a:gd name="connsiteX2" fmla="*/ 2637065 w 5274130"/>
              <a:gd name="connsiteY2" fmla="*/ 5274131 h 5274131"/>
              <a:gd name="connsiteX3" fmla="*/ 0 w 5274130"/>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30" h="5274131">
                <a:moveTo>
                  <a:pt x="2637065" y="0"/>
                </a:moveTo>
                <a:lnTo>
                  <a:pt x="5274130" y="2637066"/>
                </a:lnTo>
                <a:lnTo>
                  <a:pt x="2637065" y="5274131"/>
                </a:lnTo>
                <a:lnTo>
                  <a:pt x="0" y="2637066"/>
                </a:lnTo>
                <a:close/>
              </a:path>
            </a:pathLst>
          </a:custGeom>
        </p:spPr>
        <p:txBody>
          <a:bodyPr wrap="square">
            <a:noAutofit/>
          </a:bodyPr>
          <a:lstStyle/>
          <a:p>
            <a:r>
              <a:rPr lang="en-US"/>
              <a:t>Click icon to add picture</a:t>
            </a:r>
          </a:p>
        </p:txBody>
      </p:sp>
      <p:sp>
        <p:nvSpPr>
          <p:cNvPr id="16" name="Picture Placeholder 15"/>
          <p:cNvSpPr>
            <a:spLocks noGrp="1"/>
          </p:cNvSpPr>
          <p:nvPr>
            <p:ph type="pic" sz="quarter" idx="11"/>
          </p:nvPr>
        </p:nvSpPr>
        <p:spPr>
          <a:xfrm>
            <a:off x="3411845" y="4220999"/>
            <a:ext cx="5272757" cy="5274130"/>
          </a:xfrm>
          <a:custGeom>
            <a:avLst/>
            <a:gdLst>
              <a:gd name="connsiteX0" fmla="*/ 2637066 w 5274130"/>
              <a:gd name="connsiteY0" fmla="*/ 0 h 5274130"/>
              <a:gd name="connsiteX1" fmla="*/ 5274130 w 5274130"/>
              <a:gd name="connsiteY1" fmla="*/ 2637066 h 5274130"/>
              <a:gd name="connsiteX2" fmla="*/ 2637066 w 5274130"/>
              <a:gd name="connsiteY2" fmla="*/ 5274130 h 5274130"/>
              <a:gd name="connsiteX3" fmla="*/ 0 w 5274130"/>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30" h="5274130">
                <a:moveTo>
                  <a:pt x="2637066" y="0"/>
                </a:moveTo>
                <a:lnTo>
                  <a:pt x="5274130" y="2637066"/>
                </a:lnTo>
                <a:lnTo>
                  <a:pt x="2637066" y="5274130"/>
                </a:lnTo>
                <a:lnTo>
                  <a:pt x="0" y="2637066"/>
                </a:lnTo>
                <a:close/>
              </a:path>
            </a:pathLst>
          </a:custGeom>
        </p:spPr>
        <p:txBody>
          <a:bodyPr wrap="square">
            <a:noAutofit/>
          </a:bodyPr>
          <a:lstStyle/>
          <a:p>
            <a:r>
              <a:rPr lang="en-US"/>
              <a:t>Click icon to add picture</a:t>
            </a:r>
          </a:p>
        </p:txBody>
      </p:sp>
      <p:sp>
        <p:nvSpPr>
          <p:cNvPr id="18" name="Picture Placeholder 17"/>
          <p:cNvSpPr>
            <a:spLocks noGrp="1"/>
          </p:cNvSpPr>
          <p:nvPr>
            <p:ph type="pic" sz="quarter" idx="12"/>
          </p:nvPr>
        </p:nvSpPr>
        <p:spPr>
          <a:xfrm>
            <a:off x="9563394" y="-1932152"/>
            <a:ext cx="5272756" cy="5274131"/>
          </a:xfrm>
          <a:custGeom>
            <a:avLst/>
            <a:gdLst>
              <a:gd name="connsiteX0" fmla="*/ 2637065 w 5274129"/>
              <a:gd name="connsiteY0" fmla="*/ 0 h 5274131"/>
              <a:gd name="connsiteX1" fmla="*/ 5274129 w 5274129"/>
              <a:gd name="connsiteY1" fmla="*/ 2637066 h 5274131"/>
              <a:gd name="connsiteX2" fmla="*/ 2637065 w 5274129"/>
              <a:gd name="connsiteY2" fmla="*/ 5274131 h 5274131"/>
              <a:gd name="connsiteX3" fmla="*/ 0 w 5274129"/>
              <a:gd name="connsiteY3" fmla="*/ 2637066 h 5274131"/>
            </a:gdLst>
            <a:ahLst/>
            <a:cxnLst>
              <a:cxn ang="0">
                <a:pos x="connsiteX0" y="connsiteY0"/>
              </a:cxn>
              <a:cxn ang="0">
                <a:pos x="connsiteX1" y="connsiteY1"/>
              </a:cxn>
              <a:cxn ang="0">
                <a:pos x="connsiteX2" y="connsiteY2"/>
              </a:cxn>
              <a:cxn ang="0">
                <a:pos x="connsiteX3" y="connsiteY3"/>
              </a:cxn>
            </a:cxnLst>
            <a:rect l="l" t="t" r="r" b="b"/>
            <a:pathLst>
              <a:path w="5274129" h="5274131">
                <a:moveTo>
                  <a:pt x="2637065" y="0"/>
                </a:moveTo>
                <a:lnTo>
                  <a:pt x="5274129" y="2637066"/>
                </a:lnTo>
                <a:lnTo>
                  <a:pt x="2637065" y="5274131"/>
                </a:lnTo>
                <a:lnTo>
                  <a:pt x="0" y="2637066"/>
                </a:lnTo>
                <a:close/>
              </a:path>
            </a:pathLst>
          </a:custGeom>
        </p:spPr>
        <p:txBody>
          <a:bodyPr wrap="square">
            <a:noAutofit/>
          </a:bodyPr>
          <a:lstStyle/>
          <a:p>
            <a:r>
              <a:rPr lang="en-US"/>
              <a:t>Click icon to add picture</a:t>
            </a:r>
          </a:p>
        </p:txBody>
      </p:sp>
      <p:sp>
        <p:nvSpPr>
          <p:cNvPr id="15" name="Picture Placeholder 14"/>
          <p:cNvSpPr>
            <a:spLocks noGrp="1"/>
          </p:cNvSpPr>
          <p:nvPr>
            <p:ph type="pic" sz="quarter" idx="13"/>
          </p:nvPr>
        </p:nvSpPr>
        <p:spPr>
          <a:xfrm>
            <a:off x="9563395" y="4221000"/>
            <a:ext cx="5272756" cy="5274130"/>
          </a:xfrm>
          <a:custGeom>
            <a:avLst/>
            <a:gdLst>
              <a:gd name="connsiteX0" fmla="*/ 2637064 w 5274129"/>
              <a:gd name="connsiteY0" fmla="*/ 0 h 5274130"/>
              <a:gd name="connsiteX1" fmla="*/ 5274129 w 5274129"/>
              <a:gd name="connsiteY1" fmla="*/ 2637066 h 5274130"/>
              <a:gd name="connsiteX2" fmla="*/ 2637064 w 5274129"/>
              <a:gd name="connsiteY2" fmla="*/ 5274130 h 5274130"/>
              <a:gd name="connsiteX3" fmla="*/ 0 w 5274129"/>
              <a:gd name="connsiteY3" fmla="*/ 2637066 h 5274130"/>
            </a:gdLst>
            <a:ahLst/>
            <a:cxnLst>
              <a:cxn ang="0">
                <a:pos x="connsiteX0" y="connsiteY0"/>
              </a:cxn>
              <a:cxn ang="0">
                <a:pos x="connsiteX1" y="connsiteY1"/>
              </a:cxn>
              <a:cxn ang="0">
                <a:pos x="connsiteX2" y="connsiteY2"/>
              </a:cxn>
              <a:cxn ang="0">
                <a:pos x="connsiteX3" y="connsiteY3"/>
              </a:cxn>
            </a:cxnLst>
            <a:rect l="l" t="t" r="r" b="b"/>
            <a:pathLst>
              <a:path w="5274129" h="5274130">
                <a:moveTo>
                  <a:pt x="2637064" y="0"/>
                </a:moveTo>
                <a:lnTo>
                  <a:pt x="5274129" y="2637066"/>
                </a:lnTo>
                <a:lnTo>
                  <a:pt x="2637064" y="5274130"/>
                </a:lnTo>
                <a:lnTo>
                  <a:pt x="0" y="2637066"/>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4857763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6660322" cy="4103914"/>
          </a:xfrm>
          <a:custGeom>
            <a:avLst/>
            <a:gdLst>
              <a:gd name="connsiteX0" fmla="*/ 0 w 6662057"/>
              <a:gd name="connsiteY0" fmla="*/ 0 h 4103914"/>
              <a:gd name="connsiteX1" fmla="*/ 6662057 w 6662057"/>
              <a:gd name="connsiteY1" fmla="*/ 0 h 4103914"/>
              <a:gd name="connsiteX2" fmla="*/ 6662057 w 6662057"/>
              <a:gd name="connsiteY2" fmla="*/ 4103914 h 4103914"/>
              <a:gd name="connsiteX3" fmla="*/ 0 w 6662057"/>
              <a:gd name="connsiteY3" fmla="*/ 4103914 h 4103914"/>
            </a:gdLst>
            <a:ahLst/>
            <a:cxnLst>
              <a:cxn ang="0">
                <a:pos x="connsiteX0" y="connsiteY0"/>
              </a:cxn>
              <a:cxn ang="0">
                <a:pos x="connsiteX1" y="connsiteY1"/>
              </a:cxn>
              <a:cxn ang="0">
                <a:pos x="connsiteX2" y="connsiteY2"/>
              </a:cxn>
              <a:cxn ang="0">
                <a:pos x="connsiteX3" y="connsiteY3"/>
              </a:cxn>
            </a:cxnLst>
            <a:rect l="l" t="t" r="r" b="b"/>
            <a:pathLst>
              <a:path w="6662057" h="4103914">
                <a:moveTo>
                  <a:pt x="0" y="0"/>
                </a:moveTo>
                <a:lnTo>
                  <a:pt x="6662057" y="0"/>
                </a:lnTo>
                <a:lnTo>
                  <a:pt x="6662057" y="4103914"/>
                </a:lnTo>
                <a:lnTo>
                  <a:pt x="0" y="4103914"/>
                </a:lnTo>
                <a:close/>
              </a:path>
            </a:pathLst>
          </a:custGeom>
        </p:spPr>
        <p:txBody>
          <a:bodyPr wrap="square">
            <a:noAutofit/>
          </a:bodyPr>
          <a:lstStyle/>
          <a:p>
            <a:r>
              <a:rPr lang="en-US"/>
              <a:t>Click icon to add picture</a:t>
            </a:r>
          </a:p>
        </p:txBody>
      </p:sp>
      <p:sp>
        <p:nvSpPr>
          <p:cNvPr id="12" name="Picture Placeholder 11"/>
          <p:cNvSpPr>
            <a:spLocks noGrp="1"/>
          </p:cNvSpPr>
          <p:nvPr>
            <p:ph type="pic" sz="quarter" idx="11"/>
          </p:nvPr>
        </p:nvSpPr>
        <p:spPr>
          <a:xfrm>
            <a:off x="7018575" y="358346"/>
            <a:ext cx="4811998" cy="2929140"/>
          </a:xfrm>
          <a:custGeom>
            <a:avLst/>
            <a:gdLst>
              <a:gd name="connsiteX0" fmla="*/ 0 w 4813251"/>
              <a:gd name="connsiteY0" fmla="*/ 0 h 2929140"/>
              <a:gd name="connsiteX1" fmla="*/ 4813251 w 4813251"/>
              <a:gd name="connsiteY1" fmla="*/ 0 h 2929140"/>
              <a:gd name="connsiteX2" fmla="*/ 4813251 w 4813251"/>
              <a:gd name="connsiteY2" fmla="*/ 2929140 h 2929140"/>
              <a:gd name="connsiteX3" fmla="*/ 0 w 4813251"/>
              <a:gd name="connsiteY3" fmla="*/ 2929140 h 2929140"/>
            </a:gdLst>
            <a:ahLst/>
            <a:cxnLst>
              <a:cxn ang="0">
                <a:pos x="connsiteX0" y="connsiteY0"/>
              </a:cxn>
              <a:cxn ang="0">
                <a:pos x="connsiteX1" y="connsiteY1"/>
              </a:cxn>
              <a:cxn ang="0">
                <a:pos x="connsiteX2" y="connsiteY2"/>
              </a:cxn>
              <a:cxn ang="0">
                <a:pos x="connsiteX3" y="connsiteY3"/>
              </a:cxn>
            </a:cxnLst>
            <a:rect l="l" t="t" r="r" b="b"/>
            <a:pathLst>
              <a:path w="4813251" h="2929140">
                <a:moveTo>
                  <a:pt x="0" y="0"/>
                </a:moveTo>
                <a:lnTo>
                  <a:pt x="4813251" y="0"/>
                </a:lnTo>
                <a:lnTo>
                  <a:pt x="4813251" y="2929140"/>
                </a:lnTo>
                <a:lnTo>
                  <a:pt x="0" y="292914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35615093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436.xml"/><Relationship Id="rId21" Type="http://schemas.openxmlformats.org/officeDocument/2006/relationships/slideLayout" Target="../slideLayouts/slideLayout431.xml"/><Relationship Id="rId42" Type="http://schemas.openxmlformats.org/officeDocument/2006/relationships/slideLayout" Target="../slideLayouts/slideLayout452.xml"/><Relationship Id="rId47" Type="http://schemas.openxmlformats.org/officeDocument/2006/relationships/slideLayout" Target="../slideLayouts/slideLayout457.xml"/><Relationship Id="rId63" Type="http://schemas.openxmlformats.org/officeDocument/2006/relationships/slideLayout" Target="../slideLayouts/slideLayout473.xml"/><Relationship Id="rId68" Type="http://schemas.openxmlformats.org/officeDocument/2006/relationships/slideLayout" Target="../slideLayouts/slideLayout478.xml"/><Relationship Id="rId16" Type="http://schemas.openxmlformats.org/officeDocument/2006/relationships/slideLayout" Target="../slideLayouts/slideLayout426.xml"/><Relationship Id="rId11" Type="http://schemas.openxmlformats.org/officeDocument/2006/relationships/slideLayout" Target="../slideLayouts/slideLayout421.xml"/><Relationship Id="rId32" Type="http://schemas.openxmlformats.org/officeDocument/2006/relationships/slideLayout" Target="../slideLayouts/slideLayout442.xml"/><Relationship Id="rId37" Type="http://schemas.openxmlformats.org/officeDocument/2006/relationships/slideLayout" Target="../slideLayouts/slideLayout447.xml"/><Relationship Id="rId53" Type="http://schemas.openxmlformats.org/officeDocument/2006/relationships/slideLayout" Target="../slideLayouts/slideLayout463.xml"/><Relationship Id="rId58" Type="http://schemas.openxmlformats.org/officeDocument/2006/relationships/slideLayout" Target="../slideLayouts/slideLayout468.xml"/><Relationship Id="rId74" Type="http://schemas.openxmlformats.org/officeDocument/2006/relationships/slideLayout" Target="../slideLayouts/slideLayout484.xml"/><Relationship Id="rId79" Type="http://schemas.openxmlformats.org/officeDocument/2006/relationships/slideLayout" Target="../slideLayouts/slideLayout489.xml"/><Relationship Id="rId5" Type="http://schemas.openxmlformats.org/officeDocument/2006/relationships/slideLayout" Target="../slideLayouts/slideLayout415.xml"/><Relationship Id="rId61" Type="http://schemas.openxmlformats.org/officeDocument/2006/relationships/slideLayout" Target="../slideLayouts/slideLayout471.xml"/><Relationship Id="rId82" Type="http://schemas.openxmlformats.org/officeDocument/2006/relationships/slideLayout" Target="../slideLayouts/slideLayout492.xml"/><Relationship Id="rId19" Type="http://schemas.openxmlformats.org/officeDocument/2006/relationships/slideLayout" Target="../slideLayouts/slideLayout429.xml"/><Relationship Id="rId14" Type="http://schemas.openxmlformats.org/officeDocument/2006/relationships/slideLayout" Target="../slideLayouts/slideLayout424.xml"/><Relationship Id="rId22" Type="http://schemas.openxmlformats.org/officeDocument/2006/relationships/slideLayout" Target="../slideLayouts/slideLayout432.xml"/><Relationship Id="rId27" Type="http://schemas.openxmlformats.org/officeDocument/2006/relationships/slideLayout" Target="../slideLayouts/slideLayout437.xml"/><Relationship Id="rId30" Type="http://schemas.openxmlformats.org/officeDocument/2006/relationships/slideLayout" Target="../slideLayouts/slideLayout440.xml"/><Relationship Id="rId35" Type="http://schemas.openxmlformats.org/officeDocument/2006/relationships/slideLayout" Target="../slideLayouts/slideLayout445.xml"/><Relationship Id="rId43" Type="http://schemas.openxmlformats.org/officeDocument/2006/relationships/slideLayout" Target="../slideLayouts/slideLayout453.xml"/><Relationship Id="rId48" Type="http://schemas.openxmlformats.org/officeDocument/2006/relationships/slideLayout" Target="../slideLayouts/slideLayout458.xml"/><Relationship Id="rId56" Type="http://schemas.openxmlformats.org/officeDocument/2006/relationships/slideLayout" Target="../slideLayouts/slideLayout466.xml"/><Relationship Id="rId64" Type="http://schemas.openxmlformats.org/officeDocument/2006/relationships/slideLayout" Target="../slideLayouts/slideLayout474.xml"/><Relationship Id="rId69" Type="http://schemas.openxmlformats.org/officeDocument/2006/relationships/slideLayout" Target="../slideLayouts/slideLayout479.xml"/><Relationship Id="rId77" Type="http://schemas.openxmlformats.org/officeDocument/2006/relationships/slideLayout" Target="../slideLayouts/slideLayout487.xml"/><Relationship Id="rId8" Type="http://schemas.openxmlformats.org/officeDocument/2006/relationships/slideLayout" Target="../slideLayouts/slideLayout418.xml"/><Relationship Id="rId51" Type="http://schemas.openxmlformats.org/officeDocument/2006/relationships/slideLayout" Target="../slideLayouts/slideLayout461.xml"/><Relationship Id="rId72" Type="http://schemas.openxmlformats.org/officeDocument/2006/relationships/slideLayout" Target="../slideLayouts/slideLayout482.xml"/><Relationship Id="rId80" Type="http://schemas.openxmlformats.org/officeDocument/2006/relationships/slideLayout" Target="../slideLayouts/slideLayout490.xml"/><Relationship Id="rId3" Type="http://schemas.openxmlformats.org/officeDocument/2006/relationships/slideLayout" Target="../slideLayouts/slideLayout413.xml"/><Relationship Id="rId12" Type="http://schemas.openxmlformats.org/officeDocument/2006/relationships/slideLayout" Target="../slideLayouts/slideLayout422.xml"/><Relationship Id="rId17" Type="http://schemas.openxmlformats.org/officeDocument/2006/relationships/slideLayout" Target="../slideLayouts/slideLayout427.xml"/><Relationship Id="rId25" Type="http://schemas.openxmlformats.org/officeDocument/2006/relationships/slideLayout" Target="../slideLayouts/slideLayout435.xml"/><Relationship Id="rId33" Type="http://schemas.openxmlformats.org/officeDocument/2006/relationships/slideLayout" Target="../slideLayouts/slideLayout443.xml"/><Relationship Id="rId38" Type="http://schemas.openxmlformats.org/officeDocument/2006/relationships/slideLayout" Target="../slideLayouts/slideLayout448.xml"/><Relationship Id="rId46" Type="http://schemas.openxmlformats.org/officeDocument/2006/relationships/slideLayout" Target="../slideLayouts/slideLayout456.xml"/><Relationship Id="rId59" Type="http://schemas.openxmlformats.org/officeDocument/2006/relationships/slideLayout" Target="../slideLayouts/slideLayout469.xml"/><Relationship Id="rId67" Type="http://schemas.openxmlformats.org/officeDocument/2006/relationships/slideLayout" Target="../slideLayouts/slideLayout477.xml"/><Relationship Id="rId20" Type="http://schemas.openxmlformats.org/officeDocument/2006/relationships/slideLayout" Target="../slideLayouts/slideLayout430.xml"/><Relationship Id="rId41" Type="http://schemas.openxmlformats.org/officeDocument/2006/relationships/slideLayout" Target="../slideLayouts/slideLayout451.xml"/><Relationship Id="rId54" Type="http://schemas.openxmlformats.org/officeDocument/2006/relationships/slideLayout" Target="../slideLayouts/slideLayout464.xml"/><Relationship Id="rId62" Type="http://schemas.openxmlformats.org/officeDocument/2006/relationships/slideLayout" Target="../slideLayouts/slideLayout472.xml"/><Relationship Id="rId70" Type="http://schemas.openxmlformats.org/officeDocument/2006/relationships/slideLayout" Target="../slideLayouts/slideLayout480.xml"/><Relationship Id="rId75" Type="http://schemas.openxmlformats.org/officeDocument/2006/relationships/slideLayout" Target="../slideLayouts/slideLayout485.xml"/><Relationship Id="rId83" Type="http://schemas.openxmlformats.org/officeDocument/2006/relationships/theme" Target="../theme/theme10.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5" Type="http://schemas.openxmlformats.org/officeDocument/2006/relationships/slideLayout" Target="../slideLayouts/slideLayout425.xml"/><Relationship Id="rId23" Type="http://schemas.openxmlformats.org/officeDocument/2006/relationships/slideLayout" Target="../slideLayouts/slideLayout433.xml"/><Relationship Id="rId28" Type="http://schemas.openxmlformats.org/officeDocument/2006/relationships/slideLayout" Target="../slideLayouts/slideLayout438.xml"/><Relationship Id="rId36" Type="http://schemas.openxmlformats.org/officeDocument/2006/relationships/slideLayout" Target="../slideLayouts/slideLayout446.xml"/><Relationship Id="rId49" Type="http://schemas.openxmlformats.org/officeDocument/2006/relationships/slideLayout" Target="../slideLayouts/slideLayout459.xml"/><Relationship Id="rId57" Type="http://schemas.openxmlformats.org/officeDocument/2006/relationships/slideLayout" Target="../slideLayouts/slideLayout467.xml"/><Relationship Id="rId10" Type="http://schemas.openxmlformats.org/officeDocument/2006/relationships/slideLayout" Target="../slideLayouts/slideLayout420.xml"/><Relationship Id="rId31" Type="http://schemas.openxmlformats.org/officeDocument/2006/relationships/slideLayout" Target="../slideLayouts/slideLayout441.xml"/><Relationship Id="rId44" Type="http://schemas.openxmlformats.org/officeDocument/2006/relationships/slideLayout" Target="../slideLayouts/slideLayout454.xml"/><Relationship Id="rId52" Type="http://schemas.openxmlformats.org/officeDocument/2006/relationships/slideLayout" Target="../slideLayouts/slideLayout462.xml"/><Relationship Id="rId60" Type="http://schemas.openxmlformats.org/officeDocument/2006/relationships/slideLayout" Target="../slideLayouts/slideLayout470.xml"/><Relationship Id="rId65" Type="http://schemas.openxmlformats.org/officeDocument/2006/relationships/slideLayout" Target="../slideLayouts/slideLayout475.xml"/><Relationship Id="rId73" Type="http://schemas.openxmlformats.org/officeDocument/2006/relationships/slideLayout" Target="../slideLayouts/slideLayout483.xml"/><Relationship Id="rId78" Type="http://schemas.openxmlformats.org/officeDocument/2006/relationships/slideLayout" Target="../slideLayouts/slideLayout488.xml"/><Relationship Id="rId81" Type="http://schemas.openxmlformats.org/officeDocument/2006/relationships/slideLayout" Target="../slideLayouts/slideLayout491.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3" Type="http://schemas.openxmlformats.org/officeDocument/2006/relationships/slideLayout" Target="../slideLayouts/slideLayout423.xml"/><Relationship Id="rId18" Type="http://schemas.openxmlformats.org/officeDocument/2006/relationships/slideLayout" Target="../slideLayouts/slideLayout428.xml"/><Relationship Id="rId39" Type="http://schemas.openxmlformats.org/officeDocument/2006/relationships/slideLayout" Target="../slideLayouts/slideLayout449.xml"/><Relationship Id="rId34" Type="http://schemas.openxmlformats.org/officeDocument/2006/relationships/slideLayout" Target="../slideLayouts/slideLayout444.xml"/><Relationship Id="rId50" Type="http://schemas.openxmlformats.org/officeDocument/2006/relationships/slideLayout" Target="../slideLayouts/slideLayout460.xml"/><Relationship Id="rId55" Type="http://schemas.openxmlformats.org/officeDocument/2006/relationships/slideLayout" Target="../slideLayouts/slideLayout465.xml"/><Relationship Id="rId76" Type="http://schemas.openxmlformats.org/officeDocument/2006/relationships/slideLayout" Target="../slideLayouts/slideLayout486.xml"/><Relationship Id="rId7" Type="http://schemas.openxmlformats.org/officeDocument/2006/relationships/slideLayout" Target="../slideLayouts/slideLayout417.xml"/><Relationship Id="rId71" Type="http://schemas.openxmlformats.org/officeDocument/2006/relationships/slideLayout" Target="../slideLayouts/slideLayout481.xml"/><Relationship Id="rId2" Type="http://schemas.openxmlformats.org/officeDocument/2006/relationships/slideLayout" Target="../slideLayouts/slideLayout412.xml"/><Relationship Id="rId29" Type="http://schemas.openxmlformats.org/officeDocument/2006/relationships/slideLayout" Target="../slideLayouts/slideLayout439.xml"/><Relationship Id="rId24" Type="http://schemas.openxmlformats.org/officeDocument/2006/relationships/slideLayout" Target="../slideLayouts/slideLayout434.xml"/><Relationship Id="rId40" Type="http://schemas.openxmlformats.org/officeDocument/2006/relationships/slideLayout" Target="../slideLayouts/slideLayout450.xml"/><Relationship Id="rId45" Type="http://schemas.openxmlformats.org/officeDocument/2006/relationships/slideLayout" Target="../slideLayouts/slideLayout455.xml"/><Relationship Id="rId66" Type="http://schemas.openxmlformats.org/officeDocument/2006/relationships/slideLayout" Target="../slideLayouts/slideLayout47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63" Type="http://schemas.openxmlformats.org/officeDocument/2006/relationships/slideLayout" Target="../slideLayouts/slideLayout13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theme" Target="../theme/theme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theme" Target="../theme/theme3.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8" Type="http://schemas.openxmlformats.org/officeDocument/2006/relationships/slideLayout" Target="../slideLayouts/slideLayout14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34" Type="http://schemas.openxmlformats.org/officeDocument/2006/relationships/theme" Target="../theme/theme4.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8" Type="http://schemas.openxmlformats.org/officeDocument/2006/relationships/slideLayout" Target="../slideLayouts/slideLayout17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9" Type="http://schemas.openxmlformats.org/officeDocument/2006/relationships/slideLayout" Target="../slideLayouts/slideLayout241.xml"/><Relationship Id="rId21" Type="http://schemas.openxmlformats.org/officeDocument/2006/relationships/slideLayout" Target="../slideLayouts/slideLayout223.xml"/><Relationship Id="rId34" Type="http://schemas.openxmlformats.org/officeDocument/2006/relationships/slideLayout" Target="../slideLayouts/slideLayout236.xml"/><Relationship Id="rId42" Type="http://schemas.openxmlformats.org/officeDocument/2006/relationships/slideLayout" Target="../slideLayouts/slideLayout244.xml"/><Relationship Id="rId47" Type="http://schemas.openxmlformats.org/officeDocument/2006/relationships/theme" Target="../theme/theme5.xml"/><Relationship Id="rId7" Type="http://schemas.openxmlformats.org/officeDocument/2006/relationships/slideLayout" Target="../slideLayouts/slideLayout20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9" Type="http://schemas.openxmlformats.org/officeDocument/2006/relationships/slideLayout" Target="../slideLayouts/slideLayout231.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slideLayout" Target="../slideLayouts/slideLayout234.xml"/><Relationship Id="rId37" Type="http://schemas.openxmlformats.org/officeDocument/2006/relationships/slideLayout" Target="../slideLayouts/slideLayout239.xml"/><Relationship Id="rId40" Type="http://schemas.openxmlformats.org/officeDocument/2006/relationships/slideLayout" Target="../slideLayouts/slideLayout242.xml"/><Relationship Id="rId45" Type="http://schemas.openxmlformats.org/officeDocument/2006/relationships/slideLayout" Target="../slideLayouts/slideLayout247.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slideLayout" Target="../slideLayouts/slideLayout230.xml"/><Relationship Id="rId36" Type="http://schemas.openxmlformats.org/officeDocument/2006/relationships/slideLayout" Target="../slideLayouts/slideLayout238.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slideLayout" Target="../slideLayouts/slideLayout233.xml"/><Relationship Id="rId44" Type="http://schemas.openxmlformats.org/officeDocument/2006/relationships/slideLayout" Target="../slideLayouts/slideLayout246.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slideLayout" Target="../slideLayouts/slideLayout232.xml"/><Relationship Id="rId35" Type="http://schemas.openxmlformats.org/officeDocument/2006/relationships/slideLayout" Target="../slideLayouts/slideLayout237.xml"/><Relationship Id="rId43" Type="http://schemas.openxmlformats.org/officeDocument/2006/relationships/slideLayout" Target="../slideLayouts/slideLayout245.xml"/><Relationship Id="rId8" Type="http://schemas.openxmlformats.org/officeDocument/2006/relationships/slideLayout" Target="../slideLayouts/slideLayout210.xml"/><Relationship Id="rId3" Type="http://schemas.openxmlformats.org/officeDocument/2006/relationships/slideLayout" Target="../slideLayouts/slideLayout205.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slideLayout" Target="../slideLayouts/slideLayout235.xml"/><Relationship Id="rId38" Type="http://schemas.openxmlformats.org/officeDocument/2006/relationships/slideLayout" Target="../slideLayouts/slideLayout240.xml"/><Relationship Id="rId46" Type="http://schemas.openxmlformats.org/officeDocument/2006/relationships/slideLayout" Target="../slideLayouts/slideLayout248.xml"/><Relationship Id="rId20" Type="http://schemas.openxmlformats.org/officeDocument/2006/relationships/slideLayout" Target="../slideLayouts/slideLayout222.xml"/><Relationship Id="rId41" Type="http://schemas.openxmlformats.org/officeDocument/2006/relationships/slideLayout" Target="../slideLayouts/slideLayout2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18" Type="http://schemas.openxmlformats.org/officeDocument/2006/relationships/slideLayout" Target="../slideLayouts/slideLayout277.xml"/><Relationship Id="rId26" Type="http://schemas.openxmlformats.org/officeDocument/2006/relationships/slideLayout" Target="../slideLayouts/slideLayout285.xml"/><Relationship Id="rId3" Type="http://schemas.openxmlformats.org/officeDocument/2006/relationships/slideLayout" Target="../slideLayouts/slideLayout262.xml"/><Relationship Id="rId21" Type="http://schemas.openxmlformats.org/officeDocument/2006/relationships/slideLayout" Target="../slideLayouts/slideLayout280.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17" Type="http://schemas.openxmlformats.org/officeDocument/2006/relationships/slideLayout" Target="../slideLayouts/slideLayout276.xml"/><Relationship Id="rId25" Type="http://schemas.openxmlformats.org/officeDocument/2006/relationships/slideLayout" Target="../slideLayouts/slideLayout284.xml"/><Relationship Id="rId2" Type="http://schemas.openxmlformats.org/officeDocument/2006/relationships/slideLayout" Target="../slideLayouts/slideLayout261.xml"/><Relationship Id="rId16" Type="http://schemas.openxmlformats.org/officeDocument/2006/relationships/slideLayout" Target="../slideLayouts/slideLayout275.xml"/><Relationship Id="rId20" Type="http://schemas.openxmlformats.org/officeDocument/2006/relationships/slideLayout" Target="../slideLayouts/slideLayout279.xml"/><Relationship Id="rId29" Type="http://schemas.openxmlformats.org/officeDocument/2006/relationships/slideLayout" Target="../slideLayouts/slideLayout288.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24" Type="http://schemas.openxmlformats.org/officeDocument/2006/relationships/slideLayout" Target="../slideLayouts/slideLayout283.xml"/><Relationship Id="rId32" Type="http://schemas.openxmlformats.org/officeDocument/2006/relationships/theme" Target="../theme/theme7.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23" Type="http://schemas.openxmlformats.org/officeDocument/2006/relationships/slideLayout" Target="../slideLayouts/slideLayout282.xml"/><Relationship Id="rId28" Type="http://schemas.openxmlformats.org/officeDocument/2006/relationships/slideLayout" Target="../slideLayouts/slideLayout287.xml"/><Relationship Id="rId10" Type="http://schemas.openxmlformats.org/officeDocument/2006/relationships/slideLayout" Target="../slideLayouts/slideLayout269.xml"/><Relationship Id="rId19" Type="http://schemas.openxmlformats.org/officeDocument/2006/relationships/slideLayout" Target="../slideLayouts/slideLayout278.xml"/><Relationship Id="rId31" Type="http://schemas.openxmlformats.org/officeDocument/2006/relationships/slideLayout" Target="../slideLayouts/slideLayout290.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 Id="rId22" Type="http://schemas.openxmlformats.org/officeDocument/2006/relationships/slideLayout" Target="../slideLayouts/slideLayout281.xml"/><Relationship Id="rId27" Type="http://schemas.openxmlformats.org/officeDocument/2006/relationships/slideLayout" Target="../slideLayouts/slideLayout286.xml"/><Relationship Id="rId30" Type="http://schemas.openxmlformats.org/officeDocument/2006/relationships/slideLayout" Target="../slideLayouts/slideLayout28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9" Type="http://schemas.openxmlformats.org/officeDocument/2006/relationships/slideLayout" Target="../slideLayouts/slideLayout329.xml"/><Relationship Id="rId21" Type="http://schemas.openxmlformats.org/officeDocument/2006/relationships/slideLayout" Target="../slideLayouts/slideLayout311.xml"/><Relationship Id="rId34" Type="http://schemas.openxmlformats.org/officeDocument/2006/relationships/slideLayout" Target="../slideLayouts/slideLayout324.xml"/><Relationship Id="rId42" Type="http://schemas.openxmlformats.org/officeDocument/2006/relationships/theme" Target="../theme/theme8.xml"/><Relationship Id="rId7" Type="http://schemas.openxmlformats.org/officeDocument/2006/relationships/slideLayout" Target="../slideLayouts/slideLayout29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41" Type="http://schemas.openxmlformats.org/officeDocument/2006/relationships/slideLayout" Target="../slideLayouts/slideLayout331.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32" Type="http://schemas.openxmlformats.org/officeDocument/2006/relationships/slideLayout" Target="../slideLayouts/slideLayout322.xml"/><Relationship Id="rId37" Type="http://schemas.openxmlformats.org/officeDocument/2006/relationships/slideLayout" Target="../slideLayouts/slideLayout327.xml"/><Relationship Id="rId40" Type="http://schemas.openxmlformats.org/officeDocument/2006/relationships/slideLayout" Target="../slideLayouts/slideLayout330.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36" Type="http://schemas.openxmlformats.org/officeDocument/2006/relationships/slideLayout" Target="../slideLayouts/slideLayout326.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31" Type="http://schemas.openxmlformats.org/officeDocument/2006/relationships/slideLayout" Target="../slideLayouts/slideLayout321.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slideLayout" Target="../slideLayouts/slideLayout320.xml"/><Relationship Id="rId35" Type="http://schemas.openxmlformats.org/officeDocument/2006/relationships/slideLayout" Target="../slideLayouts/slideLayout325.xml"/><Relationship Id="rId8" Type="http://schemas.openxmlformats.org/officeDocument/2006/relationships/slideLayout" Target="../slideLayouts/slideLayout298.xml"/><Relationship Id="rId3" Type="http://schemas.openxmlformats.org/officeDocument/2006/relationships/slideLayout" Target="../slideLayouts/slideLayout293.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33" Type="http://schemas.openxmlformats.org/officeDocument/2006/relationships/slideLayout" Target="../slideLayouts/slideLayout323.xml"/><Relationship Id="rId38" Type="http://schemas.openxmlformats.org/officeDocument/2006/relationships/slideLayout" Target="../slideLayouts/slideLayout32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57.xml"/><Relationship Id="rId21" Type="http://schemas.openxmlformats.org/officeDocument/2006/relationships/slideLayout" Target="../slideLayouts/slideLayout352.xml"/><Relationship Id="rId42" Type="http://schemas.openxmlformats.org/officeDocument/2006/relationships/slideLayout" Target="../slideLayouts/slideLayout373.xml"/><Relationship Id="rId47" Type="http://schemas.openxmlformats.org/officeDocument/2006/relationships/slideLayout" Target="../slideLayouts/slideLayout378.xml"/><Relationship Id="rId63" Type="http://schemas.openxmlformats.org/officeDocument/2006/relationships/slideLayout" Target="../slideLayouts/slideLayout394.xml"/><Relationship Id="rId68" Type="http://schemas.openxmlformats.org/officeDocument/2006/relationships/slideLayout" Target="../slideLayouts/slideLayout399.xml"/><Relationship Id="rId16" Type="http://schemas.openxmlformats.org/officeDocument/2006/relationships/slideLayout" Target="../slideLayouts/slideLayout347.xml"/><Relationship Id="rId11" Type="http://schemas.openxmlformats.org/officeDocument/2006/relationships/slideLayout" Target="../slideLayouts/slideLayout342.xml"/><Relationship Id="rId24" Type="http://schemas.openxmlformats.org/officeDocument/2006/relationships/slideLayout" Target="../slideLayouts/slideLayout355.xml"/><Relationship Id="rId32" Type="http://schemas.openxmlformats.org/officeDocument/2006/relationships/slideLayout" Target="../slideLayouts/slideLayout363.xml"/><Relationship Id="rId37" Type="http://schemas.openxmlformats.org/officeDocument/2006/relationships/slideLayout" Target="../slideLayouts/slideLayout368.xml"/><Relationship Id="rId40" Type="http://schemas.openxmlformats.org/officeDocument/2006/relationships/slideLayout" Target="../slideLayouts/slideLayout371.xml"/><Relationship Id="rId45" Type="http://schemas.openxmlformats.org/officeDocument/2006/relationships/slideLayout" Target="../slideLayouts/slideLayout376.xml"/><Relationship Id="rId53" Type="http://schemas.openxmlformats.org/officeDocument/2006/relationships/slideLayout" Target="../slideLayouts/slideLayout384.xml"/><Relationship Id="rId58" Type="http://schemas.openxmlformats.org/officeDocument/2006/relationships/slideLayout" Target="../slideLayouts/slideLayout389.xml"/><Relationship Id="rId66" Type="http://schemas.openxmlformats.org/officeDocument/2006/relationships/slideLayout" Target="../slideLayouts/slideLayout397.xml"/><Relationship Id="rId74" Type="http://schemas.openxmlformats.org/officeDocument/2006/relationships/slideLayout" Target="../slideLayouts/slideLayout405.xml"/><Relationship Id="rId79" Type="http://schemas.openxmlformats.org/officeDocument/2006/relationships/slideLayout" Target="../slideLayouts/slideLayout410.xml"/><Relationship Id="rId5" Type="http://schemas.openxmlformats.org/officeDocument/2006/relationships/slideLayout" Target="../slideLayouts/slideLayout336.xml"/><Relationship Id="rId61" Type="http://schemas.openxmlformats.org/officeDocument/2006/relationships/slideLayout" Target="../slideLayouts/slideLayout392.xml"/><Relationship Id="rId19" Type="http://schemas.openxmlformats.org/officeDocument/2006/relationships/slideLayout" Target="../slideLayouts/slideLayout350.xml"/><Relationship Id="rId14" Type="http://schemas.openxmlformats.org/officeDocument/2006/relationships/slideLayout" Target="../slideLayouts/slideLayout345.xml"/><Relationship Id="rId22" Type="http://schemas.openxmlformats.org/officeDocument/2006/relationships/slideLayout" Target="../slideLayouts/slideLayout353.xml"/><Relationship Id="rId27" Type="http://schemas.openxmlformats.org/officeDocument/2006/relationships/slideLayout" Target="../slideLayouts/slideLayout358.xml"/><Relationship Id="rId30" Type="http://schemas.openxmlformats.org/officeDocument/2006/relationships/slideLayout" Target="../slideLayouts/slideLayout361.xml"/><Relationship Id="rId35" Type="http://schemas.openxmlformats.org/officeDocument/2006/relationships/slideLayout" Target="../slideLayouts/slideLayout366.xml"/><Relationship Id="rId43" Type="http://schemas.openxmlformats.org/officeDocument/2006/relationships/slideLayout" Target="../slideLayouts/slideLayout374.xml"/><Relationship Id="rId48" Type="http://schemas.openxmlformats.org/officeDocument/2006/relationships/slideLayout" Target="../slideLayouts/slideLayout379.xml"/><Relationship Id="rId56" Type="http://schemas.openxmlformats.org/officeDocument/2006/relationships/slideLayout" Target="../slideLayouts/slideLayout387.xml"/><Relationship Id="rId64" Type="http://schemas.openxmlformats.org/officeDocument/2006/relationships/slideLayout" Target="../slideLayouts/slideLayout395.xml"/><Relationship Id="rId69" Type="http://schemas.openxmlformats.org/officeDocument/2006/relationships/slideLayout" Target="../slideLayouts/slideLayout400.xml"/><Relationship Id="rId77" Type="http://schemas.openxmlformats.org/officeDocument/2006/relationships/slideLayout" Target="../slideLayouts/slideLayout408.xml"/><Relationship Id="rId8" Type="http://schemas.openxmlformats.org/officeDocument/2006/relationships/slideLayout" Target="../slideLayouts/slideLayout339.xml"/><Relationship Id="rId51" Type="http://schemas.openxmlformats.org/officeDocument/2006/relationships/slideLayout" Target="../slideLayouts/slideLayout382.xml"/><Relationship Id="rId72" Type="http://schemas.openxmlformats.org/officeDocument/2006/relationships/slideLayout" Target="../slideLayouts/slideLayout403.xml"/><Relationship Id="rId80" Type="http://schemas.openxmlformats.org/officeDocument/2006/relationships/theme" Target="../theme/theme9.xml"/><Relationship Id="rId3" Type="http://schemas.openxmlformats.org/officeDocument/2006/relationships/slideLayout" Target="../slideLayouts/slideLayout334.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5" Type="http://schemas.openxmlformats.org/officeDocument/2006/relationships/slideLayout" Target="../slideLayouts/slideLayout356.xml"/><Relationship Id="rId33" Type="http://schemas.openxmlformats.org/officeDocument/2006/relationships/slideLayout" Target="../slideLayouts/slideLayout364.xml"/><Relationship Id="rId38" Type="http://schemas.openxmlformats.org/officeDocument/2006/relationships/slideLayout" Target="../slideLayouts/slideLayout369.xml"/><Relationship Id="rId46" Type="http://schemas.openxmlformats.org/officeDocument/2006/relationships/slideLayout" Target="../slideLayouts/slideLayout377.xml"/><Relationship Id="rId59" Type="http://schemas.openxmlformats.org/officeDocument/2006/relationships/slideLayout" Target="../slideLayouts/slideLayout390.xml"/><Relationship Id="rId67" Type="http://schemas.openxmlformats.org/officeDocument/2006/relationships/slideLayout" Target="../slideLayouts/slideLayout398.xml"/><Relationship Id="rId20" Type="http://schemas.openxmlformats.org/officeDocument/2006/relationships/slideLayout" Target="../slideLayouts/slideLayout351.xml"/><Relationship Id="rId41" Type="http://schemas.openxmlformats.org/officeDocument/2006/relationships/slideLayout" Target="../slideLayouts/slideLayout372.xml"/><Relationship Id="rId54" Type="http://schemas.openxmlformats.org/officeDocument/2006/relationships/slideLayout" Target="../slideLayouts/slideLayout385.xml"/><Relationship Id="rId62" Type="http://schemas.openxmlformats.org/officeDocument/2006/relationships/slideLayout" Target="../slideLayouts/slideLayout393.xml"/><Relationship Id="rId70" Type="http://schemas.openxmlformats.org/officeDocument/2006/relationships/slideLayout" Target="../slideLayouts/slideLayout401.xml"/><Relationship Id="rId75" Type="http://schemas.openxmlformats.org/officeDocument/2006/relationships/slideLayout" Target="../slideLayouts/slideLayout406.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5" Type="http://schemas.openxmlformats.org/officeDocument/2006/relationships/slideLayout" Target="../slideLayouts/slideLayout346.xml"/><Relationship Id="rId23" Type="http://schemas.openxmlformats.org/officeDocument/2006/relationships/slideLayout" Target="../slideLayouts/slideLayout354.xml"/><Relationship Id="rId28" Type="http://schemas.openxmlformats.org/officeDocument/2006/relationships/slideLayout" Target="../slideLayouts/slideLayout359.xml"/><Relationship Id="rId36" Type="http://schemas.openxmlformats.org/officeDocument/2006/relationships/slideLayout" Target="../slideLayouts/slideLayout367.xml"/><Relationship Id="rId49" Type="http://schemas.openxmlformats.org/officeDocument/2006/relationships/slideLayout" Target="../slideLayouts/slideLayout380.xml"/><Relationship Id="rId57" Type="http://schemas.openxmlformats.org/officeDocument/2006/relationships/slideLayout" Target="../slideLayouts/slideLayout388.xml"/><Relationship Id="rId10" Type="http://schemas.openxmlformats.org/officeDocument/2006/relationships/slideLayout" Target="../slideLayouts/slideLayout341.xml"/><Relationship Id="rId31" Type="http://schemas.openxmlformats.org/officeDocument/2006/relationships/slideLayout" Target="../slideLayouts/slideLayout362.xml"/><Relationship Id="rId44" Type="http://schemas.openxmlformats.org/officeDocument/2006/relationships/slideLayout" Target="../slideLayouts/slideLayout375.xml"/><Relationship Id="rId52" Type="http://schemas.openxmlformats.org/officeDocument/2006/relationships/slideLayout" Target="../slideLayouts/slideLayout383.xml"/><Relationship Id="rId60" Type="http://schemas.openxmlformats.org/officeDocument/2006/relationships/slideLayout" Target="../slideLayouts/slideLayout391.xml"/><Relationship Id="rId65" Type="http://schemas.openxmlformats.org/officeDocument/2006/relationships/slideLayout" Target="../slideLayouts/slideLayout396.xml"/><Relationship Id="rId73" Type="http://schemas.openxmlformats.org/officeDocument/2006/relationships/slideLayout" Target="../slideLayouts/slideLayout404.xml"/><Relationship Id="rId78" Type="http://schemas.openxmlformats.org/officeDocument/2006/relationships/slideLayout" Target="../slideLayouts/slideLayout409.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39" Type="http://schemas.openxmlformats.org/officeDocument/2006/relationships/slideLayout" Target="../slideLayouts/slideLayout370.xml"/><Relationship Id="rId34" Type="http://schemas.openxmlformats.org/officeDocument/2006/relationships/slideLayout" Target="../slideLayouts/slideLayout365.xml"/><Relationship Id="rId50" Type="http://schemas.openxmlformats.org/officeDocument/2006/relationships/slideLayout" Target="../slideLayouts/slideLayout381.xml"/><Relationship Id="rId55" Type="http://schemas.openxmlformats.org/officeDocument/2006/relationships/slideLayout" Target="../slideLayouts/slideLayout386.xml"/><Relationship Id="rId76" Type="http://schemas.openxmlformats.org/officeDocument/2006/relationships/slideLayout" Target="../slideLayouts/slideLayout407.xml"/><Relationship Id="rId7" Type="http://schemas.openxmlformats.org/officeDocument/2006/relationships/slideLayout" Target="../slideLayouts/slideLayout338.xml"/><Relationship Id="rId71" Type="http://schemas.openxmlformats.org/officeDocument/2006/relationships/slideLayout" Target="../slideLayouts/slideLayout402.xml"/><Relationship Id="rId2" Type="http://schemas.openxmlformats.org/officeDocument/2006/relationships/slideLayout" Target="../slideLayouts/slideLayout333.xml"/><Relationship Id="rId29" Type="http://schemas.openxmlformats.org/officeDocument/2006/relationships/slideLayout" Target="../slideLayouts/slideLayout3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4" y="304800"/>
            <a:ext cx="10969943" cy="76200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609444" y="1295401"/>
            <a:ext cx="10969943"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81825" y="6478524"/>
            <a:ext cx="812588"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endParaRPr lang="en-US">
              <a:solidFill>
                <a:srgbClr val="E5E8E8">
                  <a:lumMod val="75000"/>
                </a:srgbClr>
              </a:solidFill>
            </a:endParaRPr>
          </a:p>
        </p:txBody>
      </p:sp>
      <p:sp>
        <p:nvSpPr>
          <p:cNvPr id="5" name="Footer Placeholder 4"/>
          <p:cNvSpPr>
            <a:spLocks noGrp="1"/>
          </p:cNvSpPr>
          <p:nvPr>
            <p:ph type="ftr" sz="quarter" idx="3"/>
          </p:nvPr>
        </p:nvSpPr>
        <p:spPr>
          <a:xfrm>
            <a:off x="609443" y="6478524"/>
            <a:ext cx="4572000"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r>
              <a:rPr lang="en-US">
                <a:solidFill>
                  <a:prstClr val="black"/>
                </a:solidFill>
              </a:rPr>
              <a:t>© 2020 HP Development Company, L.P. The information contained herein is subject to change without notice. </a:t>
            </a:r>
            <a:endParaRPr lang="en-US">
              <a:solidFill>
                <a:srgbClr val="E5E8E8">
                  <a:lumMod val="75000"/>
                </a:srgbClr>
              </a:solidFill>
            </a:endParaRPr>
          </a:p>
        </p:txBody>
      </p:sp>
      <p:sp>
        <p:nvSpPr>
          <p:cNvPr id="6" name="Slide Number Placeholder 5"/>
          <p:cNvSpPr>
            <a:spLocks noGrp="1"/>
          </p:cNvSpPr>
          <p:nvPr>
            <p:ph type="sldNum" sz="quarter" idx="4"/>
          </p:nvPr>
        </p:nvSpPr>
        <p:spPr>
          <a:xfrm>
            <a:off x="211614" y="6478524"/>
            <a:ext cx="304721" cy="219456"/>
          </a:xfrm>
          <a:prstGeom prst="rect">
            <a:avLst/>
          </a:prstGeom>
        </p:spPr>
        <p:txBody>
          <a:bodyPr vert="horz" wrap="none" lIns="0" tIns="0" rIns="0" bIns="0" rtlCol="0" anchor="b" anchorCtr="0"/>
          <a:lstStyle>
            <a:lvl1pPr algn="r">
              <a:defRPr sz="700">
                <a:solidFill>
                  <a:schemeClr val="bg2">
                    <a:lumMod val="75000"/>
                  </a:schemeClr>
                </a:solidFill>
              </a:defRPr>
            </a:lvl1pPr>
          </a:lstStyle>
          <a:p>
            <a:fld id="{00DE720E-C72B-42F0-AD69-52D60E3C605E}" type="slidenum">
              <a:rPr lang="en-US" smtClean="0">
                <a:solidFill>
                  <a:srgbClr val="E5E8E8">
                    <a:lumMod val="75000"/>
                  </a:srgbClr>
                </a:solidFill>
              </a:rPr>
              <a:pPr/>
              <a:t>‹#›</a:t>
            </a:fld>
            <a:endParaRPr lang="en-US">
              <a:solidFill>
                <a:srgbClr val="E5E8E8">
                  <a:lumMod val="75000"/>
                </a:srgbClr>
              </a:solidFill>
            </a:endParaRPr>
          </a:p>
        </p:txBody>
      </p:sp>
      <p:sp>
        <p:nvSpPr>
          <p:cNvPr id="11" name="logo"/>
          <p:cNvSpPr>
            <a:spLocks noChangeAspect="1" noEditPoints="1"/>
          </p:cNvSpPr>
          <p:nvPr/>
        </p:nvSpPr>
        <p:spPr bwMode="black">
          <a:xfrm>
            <a:off x="11586740"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368" tIns="45684" rIns="91368" bIns="45684" numCol="1" anchor="t" anchorCtr="0" compatLnSpc="1">
            <a:prstTxWarp prst="textNoShape">
              <a:avLst/>
            </a:prstTxWarp>
          </a:bodyPr>
          <a:lstStyle/>
          <a:p>
            <a:endParaRPr lang="en-US" sz="1797">
              <a:solidFill>
                <a:prstClr val="black"/>
              </a:solidFill>
            </a:endParaRPr>
          </a:p>
        </p:txBody>
      </p:sp>
    </p:spTree>
    <p:extLst>
      <p:ext uri="{BB962C8B-B14F-4D97-AF65-F5344CB8AC3E}">
        <p14:creationId xmlns:p14="http://schemas.microsoft.com/office/powerpoint/2010/main" val="15887356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 id="2147483740" r:id="rId59"/>
    <p:sldLayoutId id="2147483741" r:id="rId60"/>
    <p:sldLayoutId id="2147483742" r:id="rId61"/>
    <p:sldLayoutId id="2147483743" r:id="rId62"/>
    <p:sldLayoutId id="2147483744" r:id="rId63"/>
    <p:sldLayoutId id="2147483745" r:id="rId64"/>
    <p:sldLayoutId id="2147483746" r:id="rId65"/>
    <p:sldLayoutId id="2147483747" r:id="rId66"/>
    <p:sldLayoutId id="2147483748" r:id="rId67"/>
    <p:sldLayoutId id="2147483749" r:id="rId68"/>
    <p:sldLayoutId id="2147483750" r:id="rId69"/>
    <p:sldLayoutId id="2147483751" r:id="rId70"/>
    <p:sldLayoutId id="2147483752" r:id="rId71"/>
    <p:sldLayoutId id="2147483753" r:id="rId72"/>
    <p:sldLayoutId id="2147483755" r:id="rId7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3578" rtl="0" eaLnBrk="1" latinLnBrk="0" hangingPunct="1">
        <a:lnSpc>
          <a:spcPct val="90000"/>
        </a:lnSpc>
        <a:spcBef>
          <a:spcPct val="0"/>
        </a:spcBef>
        <a:buNone/>
        <a:defRPr sz="2797" b="0" kern="1200">
          <a:solidFill>
            <a:schemeClr val="tx1"/>
          </a:solidFill>
          <a:latin typeface="+mj-lt"/>
          <a:ea typeface="+mj-ea"/>
          <a:cs typeface="+mj-cs"/>
        </a:defRPr>
      </a:lvl1pPr>
    </p:titleStyle>
    <p:bodyStyle>
      <a:lvl1pPr marL="182715" indent="-182715" algn="l" defTabSz="913578" rtl="0" eaLnBrk="1" latinLnBrk="0" hangingPunct="1">
        <a:lnSpc>
          <a:spcPct val="90000"/>
        </a:lnSpc>
        <a:spcBef>
          <a:spcPts val="1200"/>
        </a:spcBef>
        <a:buClr>
          <a:schemeClr val="tx1"/>
        </a:buClr>
        <a:buFont typeface="HP Simplified" panose="020B0604020204020204" pitchFamily="34" charset="0"/>
        <a:buChar char="•"/>
        <a:defRPr sz="1797" kern="1200">
          <a:solidFill>
            <a:schemeClr val="tx1"/>
          </a:solidFill>
          <a:latin typeface="+mn-lt"/>
          <a:ea typeface="+mn-ea"/>
          <a:cs typeface="+mn-cs"/>
        </a:defRPr>
      </a:lvl1pPr>
      <a:lvl2pPr marL="411111" indent="-182715" algn="l" defTabSz="913578"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146" indent="-137037" algn="l" defTabSz="913578"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0863" indent="-137037" algn="l" defTabSz="913578"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7898" indent="-137037" algn="l" defTabSz="913578"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0615" indent="-137037" algn="l" defTabSz="913578"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7650" indent="-137037" algn="l" defTabSz="913578"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0367" indent="-137037" algn="l" defTabSz="913578"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3082" indent="-137037" algn="l" defTabSz="913578"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3578" rtl="0" eaLnBrk="1" latinLnBrk="0" hangingPunct="1">
        <a:defRPr sz="1797" kern="1200">
          <a:solidFill>
            <a:schemeClr val="tx1"/>
          </a:solidFill>
          <a:latin typeface="+mn-lt"/>
          <a:ea typeface="+mn-ea"/>
          <a:cs typeface="+mn-cs"/>
        </a:defRPr>
      </a:lvl1pPr>
      <a:lvl2pPr marL="456789" algn="l" defTabSz="913578" rtl="0" eaLnBrk="1" latinLnBrk="0" hangingPunct="1">
        <a:defRPr sz="1797" kern="1200">
          <a:solidFill>
            <a:schemeClr val="tx1"/>
          </a:solidFill>
          <a:latin typeface="+mn-lt"/>
          <a:ea typeface="+mn-ea"/>
          <a:cs typeface="+mn-cs"/>
        </a:defRPr>
      </a:lvl2pPr>
      <a:lvl3pPr marL="913578" algn="l" defTabSz="913578" rtl="0" eaLnBrk="1" latinLnBrk="0" hangingPunct="1">
        <a:defRPr sz="1797" kern="1200">
          <a:solidFill>
            <a:schemeClr val="tx1"/>
          </a:solidFill>
          <a:latin typeface="+mn-lt"/>
          <a:ea typeface="+mn-ea"/>
          <a:cs typeface="+mn-cs"/>
        </a:defRPr>
      </a:lvl3pPr>
      <a:lvl4pPr marL="1370367" algn="l" defTabSz="913578" rtl="0" eaLnBrk="1" latinLnBrk="0" hangingPunct="1">
        <a:defRPr sz="1797" kern="1200">
          <a:solidFill>
            <a:schemeClr val="tx1"/>
          </a:solidFill>
          <a:latin typeface="+mn-lt"/>
          <a:ea typeface="+mn-ea"/>
          <a:cs typeface="+mn-cs"/>
        </a:defRPr>
      </a:lvl4pPr>
      <a:lvl5pPr marL="1827155" algn="l" defTabSz="913578" rtl="0" eaLnBrk="1" latinLnBrk="0" hangingPunct="1">
        <a:defRPr sz="1797" kern="1200">
          <a:solidFill>
            <a:schemeClr val="tx1"/>
          </a:solidFill>
          <a:latin typeface="+mn-lt"/>
          <a:ea typeface="+mn-ea"/>
          <a:cs typeface="+mn-cs"/>
        </a:defRPr>
      </a:lvl5pPr>
      <a:lvl6pPr marL="2283943" algn="l" defTabSz="913578" rtl="0" eaLnBrk="1" latinLnBrk="0" hangingPunct="1">
        <a:defRPr sz="1797" kern="1200">
          <a:solidFill>
            <a:schemeClr val="tx1"/>
          </a:solidFill>
          <a:latin typeface="+mn-lt"/>
          <a:ea typeface="+mn-ea"/>
          <a:cs typeface="+mn-cs"/>
        </a:defRPr>
      </a:lvl6pPr>
      <a:lvl7pPr marL="2740732" algn="l" defTabSz="913578" rtl="0" eaLnBrk="1" latinLnBrk="0" hangingPunct="1">
        <a:defRPr sz="1797" kern="1200">
          <a:solidFill>
            <a:schemeClr val="tx1"/>
          </a:solidFill>
          <a:latin typeface="+mn-lt"/>
          <a:ea typeface="+mn-ea"/>
          <a:cs typeface="+mn-cs"/>
        </a:defRPr>
      </a:lvl7pPr>
      <a:lvl8pPr marL="3197520" algn="l" defTabSz="913578" rtl="0" eaLnBrk="1" latinLnBrk="0" hangingPunct="1">
        <a:defRPr sz="1797" kern="1200">
          <a:solidFill>
            <a:schemeClr val="tx1"/>
          </a:solidFill>
          <a:latin typeface="+mn-lt"/>
          <a:ea typeface="+mn-ea"/>
          <a:cs typeface="+mn-cs"/>
        </a:defRPr>
      </a:lvl8pPr>
      <a:lvl9pPr marL="3654309" algn="l" defTabSz="913578" rtl="0" eaLnBrk="1" latinLnBrk="0" hangingPunct="1">
        <a:defRPr sz="179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CFE23-FDB9-E182-45FB-8920F3946C4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9ABD1-AA3E-E9FA-89F4-946BC6636805}"/>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B2633CFB-D33F-7353-5BD1-15770C3DCB5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69A8A-9CBF-42FB-8FDA-194E4CE06BBB}" type="datetime1">
              <a:rPr lang="en-US" smtClean="0"/>
              <a:t>9/21/2023</a:t>
            </a:fld>
            <a:endParaRPr lang="en-US"/>
          </a:p>
        </p:txBody>
      </p:sp>
      <p:sp>
        <p:nvSpPr>
          <p:cNvPr id="11" name="Footer Placeholder 10">
            <a:extLst>
              <a:ext uri="{FF2B5EF4-FFF2-40B4-BE49-F238E27FC236}">
                <a16:creationId xmlns:a16="http://schemas.microsoft.com/office/drawing/2014/main" id="{272685DD-E80D-7BD1-15D6-3557215EED8B}"/>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11">
            <a:extLst>
              <a:ext uri="{FF2B5EF4-FFF2-40B4-BE49-F238E27FC236}">
                <a16:creationId xmlns:a16="http://schemas.microsoft.com/office/drawing/2014/main" id="{9761D61D-4906-CA8D-0854-C2ACC9556A0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8D3AC-78B9-4A53-8599-254428FE19C6}" type="slidenum">
              <a:rPr lang="en-US" smtClean="0"/>
              <a:t>‹#›</a:t>
            </a:fld>
            <a:endParaRPr lang="en-US"/>
          </a:p>
        </p:txBody>
      </p:sp>
    </p:spTree>
    <p:extLst>
      <p:ext uri="{BB962C8B-B14F-4D97-AF65-F5344CB8AC3E}">
        <p14:creationId xmlns:p14="http://schemas.microsoft.com/office/powerpoint/2010/main" val="1589692867"/>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 id="2147484305" r:id="rId19"/>
    <p:sldLayoutId id="2147484306" r:id="rId20"/>
    <p:sldLayoutId id="2147484307" r:id="rId21"/>
    <p:sldLayoutId id="2147484308" r:id="rId22"/>
    <p:sldLayoutId id="2147484309" r:id="rId23"/>
    <p:sldLayoutId id="2147484310" r:id="rId24"/>
    <p:sldLayoutId id="2147484311" r:id="rId25"/>
    <p:sldLayoutId id="2147484312" r:id="rId26"/>
    <p:sldLayoutId id="2147484313" r:id="rId27"/>
    <p:sldLayoutId id="2147484314" r:id="rId28"/>
    <p:sldLayoutId id="2147484315" r:id="rId29"/>
    <p:sldLayoutId id="2147484316" r:id="rId30"/>
    <p:sldLayoutId id="2147484317" r:id="rId31"/>
    <p:sldLayoutId id="2147484318" r:id="rId32"/>
    <p:sldLayoutId id="2147484319" r:id="rId33"/>
    <p:sldLayoutId id="2147484320" r:id="rId34"/>
    <p:sldLayoutId id="2147484321" r:id="rId35"/>
    <p:sldLayoutId id="2147484322" r:id="rId36"/>
    <p:sldLayoutId id="2147484323" r:id="rId37"/>
    <p:sldLayoutId id="2147484324" r:id="rId38"/>
    <p:sldLayoutId id="2147484325" r:id="rId39"/>
    <p:sldLayoutId id="2147484326" r:id="rId40"/>
    <p:sldLayoutId id="2147484327" r:id="rId41"/>
    <p:sldLayoutId id="2147484328" r:id="rId42"/>
    <p:sldLayoutId id="2147484329" r:id="rId43"/>
    <p:sldLayoutId id="2147484330" r:id="rId44"/>
    <p:sldLayoutId id="2147484331" r:id="rId45"/>
    <p:sldLayoutId id="2147484332" r:id="rId46"/>
    <p:sldLayoutId id="2147484333" r:id="rId47"/>
    <p:sldLayoutId id="2147484334" r:id="rId48"/>
    <p:sldLayoutId id="2147484335" r:id="rId49"/>
    <p:sldLayoutId id="2147484336" r:id="rId50"/>
    <p:sldLayoutId id="2147484337" r:id="rId51"/>
    <p:sldLayoutId id="2147484338" r:id="rId52"/>
    <p:sldLayoutId id="2147484339" r:id="rId53"/>
    <p:sldLayoutId id="2147484340" r:id="rId54"/>
    <p:sldLayoutId id="2147484341" r:id="rId55"/>
    <p:sldLayoutId id="2147484342" r:id="rId56"/>
    <p:sldLayoutId id="2147484343" r:id="rId57"/>
    <p:sldLayoutId id="2147484344" r:id="rId58"/>
    <p:sldLayoutId id="2147484345" r:id="rId59"/>
    <p:sldLayoutId id="2147484346" r:id="rId60"/>
    <p:sldLayoutId id="2147484347" r:id="rId61"/>
    <p:sldLayoutId id="2147484348" r:id="rId62"/>
    <p:sldLayoutId id="2147484349" r:id="rId63"/>
    <p:sldLayoutId id="2147484350" r:id="rId64"/>
    <p:sldLayoutId id="2147484351" r:id="rId65"/>
    <p:sldLayoutId id="2147484352" r:id="rId66"/>
    <p:sldLayoutId id="2147484353" r:id="rId67"/>
    <p:sldLayoutId id="2147484354" r:id="rId68"/>
    <p:sldLayoutId id="2147484355" r:id="rId69"/>
    <p:sldLayoutId id="2147484356" r:id="rId70"/>
    <p:sldLayoutId id="2147484357" r:id="rId71"/>
    <p:sldLayoutId id="2147484358" r:id="rId72"/>
    <p:sldLayoutId id="2147484359" r:id="rId73"/>
    <p:sldLayoutId id="2147484360" r:id="rId74"/>
    <p:sldLayoutId id="2147484361" r:id="rId75"/>
    <p:sldLayoutId id="2147484362" r:id="rId76"/>
    <p:sldLayoutId id="2147484363" r:id="rId77"/>
    <p:sldLayoutId id="2147484364" r:id="rId78"/>
    <p:sldLayoutId id="2147484365" r:id="rId79"/>
    <p:sldLayoutId id="2147484366" r:id="rId80"/>
    <p:sldLayoutId id="2147484367" r:id="rId81"/>
    <p:sldLayoutId id="2147484368" r:id="rId82"/>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Forma DJR Micro" panose="00000000000000090000"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Forma DJR Micro" panose="00000000000000090000"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Forma DJR Micro" panose="00000000000000090000"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Forma DJR Micro" panose="00000000000000090000"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Forma DJR Micro" panose="00000000000000090000"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endParaRPr lang="en-US"/>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800" b="0" i="0">
                <a:solidFill>
                  <a:schemeClr val="tx1">
                    <a:lumMod val="65000"/>
                    <a:lumOff val="35000"/>
                  </a:schemeClr>
                </a:solidFill>
                <a:latin typeface="Roboto Thin" charset="0"/>
                <a:ea typeface="Roboto Thin" charset="0"/>
                <a:cs typeface="Roboto Thin" charset="0"/>
              </a:defRPr>
            </a:lvl1pPr>
          </a:lstStyle>
          <a:p>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800" b="0" i="0">
                <a:solidFill>
                  <a:schemeClr val="tx1">
                    <a:lumMod val="65000"/>
                    <a:lumOff val="35000"/>
                  </a:schemeClr>
                </a:solidFill>
                <a:latin typeface="Roboto Thin" charset="0"/>
                <a:ea typeface="Roboto Thin" charset="0"/>
                <a:cs typeface="Roboto Thin" charset="0"/>
              </a:defRPr>
            </a:lvl1pPr>
          </a:lstStyle>
          <a:p>
            <a:r>
              <a:rPr lang="en-US"/>
              <a:t>HP Confidential. For use by HP or Partner with Customers under HP CDA only</a:t>
            </a:r>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800" b="0" i="0">
                <a:solidFill>
                  <a:schemeClr val="tx1">
                    <a:lumMod val="65000"/>
                    <a:lumOff val="35000"/>
                  </a:schemeClr>
                </a:solidFill>
                <a:latin typeface="Roboto Thin" charset="0"/>
                <a:ea typeface="Roboto Thin" charset="0"/>
                <a:cs typeface="Roboto Thin" charset="0"/>
              </a:defRPr>
            </a:lvl1pPr>
          </a:lstStyle>
          <a:p>
            <a:fld id="{F3BDBCB1-AAE6-2947-A82E-4EA4E39F932F}" type="slidenum">
              <a:rPr lang="en-US" smtClean="0"/>
              <a:pPr/>
              <a:t>‹#›</a:t>
            </a:fld>
            <a:endParaRPr lang="en-US"/>
          </a:p>
        </p:txBody>
      </p:sp>
      <p:grpSp>
        <p:nvGrpSpPr>
          <p:cNvPr id="15" name="Group 14">
            <a:extLst>
              <a:ext uri="{FF2B5EF4-FFF2-40B4-BE49-F238E27FC236}">
                <a16:creationId xmlns:a16="http://schemas.microsoft.com/office/drawing/2014/main" id="{1CCA68B8-86D4-44FD-A9C0-624BE97AC46D}"/>
              </a:ext>
            </a:extLst>
          </p:cNvPr>
          <p:cNvGrpSpPr/>
          <p:nvPr userDrawn="1"/>
        </p:nvGrpSpPr>
        <p:grpSpPr>
          <a:xfrm>
            <a:off x="0" y="-1117600"/>
            <a:ext cx="3109570" cy="914400"/>
            <a:chOff x="0" y="-1117600"/>
            <a:chExt cx="3110380" cy="914400"/>
          </a:xfrm>
        </p:grpSpPr>
        <p:sp>
          <p:nvSpPr>
            <p:cNvPr id="16" name="Rectangle 15">
              <a:extLst>
                <a:ext uri="{FF2B5EF4-FFF2-40B4-BE49-F238E27FC236}">
                  <a16:creationId xmlns:a16="http://schemas.microsoft.com/office/drawing/2014/main" id="{AD543493-1738-4DE5-BC4F-74BF0105F6B9}"/>
                </a:ext>
              </a:extLst>
            </p:cNvPr>
            <p:cNvSpPr/>
            <p:nvPr/>
          </p:nvSpPr>
          <p:spPr>
            <a:xfrm>
              <a:off x="0" y="-1117600"/>
              <a:ext cx="914400" cy="9144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3B4453"/>
                </a:solidFill>
              </a:endParaRPr>
            </a:p>
          </p:txBody>
        </p:sp>
        <p:sp>
          <p:nvSpPr>
            <p:cNvPr id="17" name="Rectangle 16">
              <a:extLst>
                <a:ext uri="{FF2B5EF4-FFF2-40B4-BE49-F238E27FC236}">
                  <a16:creationId xmlns:a16="http://schemas.microsoft.com/office/drawing/2014/main" id="{E91075D1-0712-472E-89EC-513CA76DB76B}"/>
                </a:ext>
              </a:extLst>
            </p:cNvPr>
            <p:cNvSpPr/>
            <p:nvPr/>
          </p:nvSpPr>
          <p:spPr>
            <a:xfrm>
              <a:off x="2195980" y="-1117600"/>
              <a:ext cx="914400" cy="914400"/>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8" name="Rectangle 17">
              <a:extLst>
                <a:ext uri="{FF2B5EF4-FFF2-40B4-BE49-F238E27FC236}">
                  <a16:creationId xmlns:a16="http://schemas.microsoft.com/office/drawing/2014/main" id="{E55FE7CE-DADC-47F0-BC3D-6D2180176290}"/>
                </a:ext>
              </a:extLst>
            </p:cNvPr>
            <p:cNvSpPr/>
            <p:nvPr/>
          </p:nvSpPr>
          <p:spPr>
            <a:xfrm>
              <a:off x="1097990" y="-1117600"/>
              <a:ext cx="914400" cy="914400"/>
            </a:xfrm>
            <a:prstGeom prst="rect">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rgbClr val="6C7F97"/>
                </a:solidFill>
              </a:endParaRPr>
            </a:p>
          </p:txBody>
        </p:sp>
      </p:grpSp>
    </p:spTree>
    <p:extLst>
      <p:ext uri="{BB962C8B-B14F-4D97-AF65-F5344CB8AC3E}">
        <p14:creationId xmlns:p14="http://schemas.microsoft.com/office/powerpoint/2010/main" val="275874931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 id="2147483915" r:id="rId33"/>
    <p:sldLayoutId id="2147483916" r:id="rId34"/>
    <p:sldLayoutId id="2147483917" r:id="rId35"/>
    <p:sldLayoutId id="2147483918" r:id="rId36"/>
    <p:sldLayoutId id="2147483919" r:id="rId37"/>
    <p:sldLayoutId id="2147483920" r:id="rId38"/>
    <p:sldLayoutId id="2147483921" r:id="rId39"/>
    <p:sldLayoutId id="2147483922" r:id="rId40"/>
    <p:sldLayoutId id="2147483923" r:id="rId41"/>
    <p:sldLayoutId id="2147483924" r:id="rId42"/>
    <p:sldLayoutId id="2147483925" r:id="rId43"/>
    <p:sldLayoutId id="2147483926" r:id="rId44"/>
    <p:sldLayoutId id="2147483927" r:id="rId45"/>
    <p:sldLayoutId id="2147483928" r:id="rId46"/>
    <p:sldLayoutId id="2147483929" r:id="rId47"/>
    <p:sldLayoutId id="2147483930" r:id="rId48"/>
    <p:sldLayoutId id="2147483931" r:id="rId49"/>
    <p:sldLayoutId id="2147483932" r:id="rId50"/>
    <p:sldLayoutId id="2147483933" r:id="rId51"/>
    <p:sldLayoutId id="2147483934" r:id="rId52"/>
    <p:sldLayoutId id="2147483935" r:id="rId53"/>
    <p:sldLayoutId id="2147483936" r:id="rId54"/>
    <p:sldLayoutId id="2147483937" r:id="rId55"/>
    <p:sldLayoutId id="2147483938" r:id="rId56"/>
    <p:sldLayoutId id="2147483939" r:id="rId57"/>
    <p:sldLayoutId id="2147483940" r:id="rId58"/>
    <p:sldLayoutId id="2147483941" r:id="rId59"/>
    <p:sldLayoutId id="2147483942" r:id="rId60"/>
    <p:sldLayoutId id="2147483943" r:id="rId61"/>
    <p:sldLayoutId id="2147483944" r:id="rId62"/>
    <p:sldLayoutId id="2147483945" r:id="rId63"/>
    <p:sldLayoutId id="2147483946" r:id="rId64"/>
  </p:sldLayoutIdLst>
  <p:hf sldNum="0" hdr="0" ftr="0" dt="0"/>
  <p:txStyles>
    <p:titleStyle>
      <a:lvl1pPr algn="l" defTabSz="914126" rtl="0" eaLnBrk="1" latinLnBrk="0" hangingPunct="1">
        <a:lnSpc>
          <a:spcPct val="90000"/>
        </a:lnSpc>
        <a:spcBef>
          <a:spcPct val="0"/>
        </a:spcBef>
        <a:buNone/>
        <a:defRPr sz="2399" b="0" i="0" kern="1200">
          <a:solidFill>
            <a:schemeClr val="tx1">
              <a:lumMod val="65000"/>
              <a:lumOff val="35000"/>
            </a:schemeClr>
          </a:solidFill>
          <a:latin typeface="Roboto Thin" charset="0"/>
          <a:ea typeface="Roboto Thin" charset="0"/>
          <a:cs typeface="Roboto Thin" charset="0"/>
        </a:defRPr>
      </a:lvl1pPr>
    </p:titleStyle>
    <p:bodyStyle>
      <a:lvl1pPr marL="0" indent="0" algn="l" defTabSz="914126" rtl="0" eaLnBrk="1" latinLnBrk="0" hangingPunct="1">
        <a:lnSpc>
          <a:spcPct val="90000"/>
        </a:lnSpc>
        <a:spcBef>
          <a:spcPts val="1000"/>
        </a:spcBef>
        <a:buFont typeface="Arial"/>
        <a:buNone/>
        <a:defRPr sz="1200" b="0" i="0" kern="1200">
          <a:solidFill>
            <a:schemeClr val="tx1">
              <a:lumMod val="65000"/>
              <a:lumOff val="35000"/>
            </a:schemeClr>
          </a:solidFill>
          <a:latin typeface="Roboto Thin" charset="0"/>
          <a:ea typeface="Roboto Thin" charset="0"/>
          <a:cs typeface="Roboto Thin" charset="0"/>
        </a:defRPr>
      </a:lvl1pPr>
      <a:lvl2pPr marL="685594" indent="-228531" algn="l" defTabSz="914126"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2pPr>
      <a:lvl3pPr marL="1142657" indent="-228531" algn="l" defTabSz="914126"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3pPr>
      <a:lvl4pPr marL="1599720" indent="-228531" algn="l" defTabSz="914126"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4pPr>
      <a:lvl5pPr marL="2056783" indent="-228531" algn="l" defTabSz="914126" rtl="0" eaLnBrk="1" latinLnBrk="0" hangingPunct="1">
        <a:lnSpc>
          <a:spcPct val="90000"/>
        </a:lnSpc>
        <a:spcBef>
          <a:spcPts val="500"/>
        </a:spcBef>
        <a:buFont typeface="Arial"/>
        <a:buChar char="•"/>
        <a:defRPr sz="800" b="0" i="0" kern="1200">
          <a:solidFill>
            <a:schemeClr val="tx1">
              <a:lumMod val="65000"/>
              <a:lumOff val="35000"/>
            </a:schemeClr>
          </a:solidFill>
          <a:latin typeface="Roboto Thin" charset="0"/>
          <a:ea typeface="Roboto Thin" charset="0"/>
          <a:cs typeface="Roboto Thin" charset="0"/>
        </a:defRPr>
      </a:lvl5pPr>
      <a:lvl6pPr marL="2513846"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304800"/>
            <a:ext cx="10969943" cy="76200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609441" y="1295401"/>
            <a:ext cx="10969943"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81825" y="6478524"/>
            <a:ext cx="812588"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fld id="{4D5A803B-2411-42AB-9040-AFD04F46E49C}" type="datetime1">
              <a:rPr lang="en-US" smtClean="0"/>
              <a:t>9/21/2023</a:t>
            </a:fld>
            <a:endParaRPr lang="en-US"/>
          </a:p>
        </p:txBody>
      </p:sp>
      <p:sp>
        <p:nvSpPr>
          <p:cNvPr id="5" name="Footer Placeholder 4"/>
          <p:cNvSpPr>
            <a:spLocks noGrp="1"/>
          </p:cNvSpPr>
          <p:nvPr>
            <p:ph type="ftr" sz="quarter" idx="3"/>
          </p:nvPr>
        </p:nvSpPr>
        <p:spPr>
          <a:xfrm>
            <a:off x="609440" y="6478524"/>
            <a:ext cx="4572000"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211611" y="6478524"/>
            <a:ext cx="304721" cy="219456"/>
          </a:xfrm>
          <a:prstGeom prst="rect">
            <a:avLst/>
          </a:prstGeom>
        </p:spPr>
        <p:txBody>
          <a:bodyPr vert="horz" wrap="none" lIns="0" tIns="0" rIns="0" bIns="0" rtlCol="0" anchor="b"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1" name="logo"/>
          <p:cNvSpPr>
            <a:spLocks noChangeAspect="1" noEditPoints="1"/>
          </p:cNvSpPr>
          <p:nvPr/>
        </p:nvSpPr>
        <p:spPr bwMode="black">
          <a:xfrm>
            <a:off x="11586740" y="6321203"/>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9086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 id="2147484021" r:id="rId16"/>
    <p:sldLayoutId id="2147484022" r:id="rId17"/>
    <p:sldLayoutId id="2147484023" r:id="rId18"/>
    <p:sldLayoutId id="2147484024" r:id="rId19"/>
    <p:sldLayoutId id="2147484025" r:id="rId20"/>
    <p:sldLayoutId id="2147484026" r:id="rId21"/>
    <p:sldLayoutId id="2147484027" r:id="rId22"/>
    <p:sldLayoutId id="2147484028" r:id="rId23"/>
    <p:sldLayoutId id="2147484029" r:id="rId24"/>
    <p:sldLayoutId id="2147484030" r:id="rId25"/>
    <p:sldLayoutId id="2147484031" r:id="rId26"/>
    <p:sldLayoutId id="2147484032" r:id="rId27"/>
    <p:sldLayoutId id="2147484033" r:id="rId28"/>
    <p:sldLayoutId id="2147484034" r:id="rId29"/>
    <p:sldLayoutId id="2147484035" r:id="rId30"/>
    <p:sldLayoutId id="2147484036" r:id="rId31"/>
    <p:sldLayoutId id="2147484037"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304800"/>
            <a:ext cx="10969943" cy="762000"/>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609441" y="1295401"/>
            <a:ext cx="10969943" cy="48006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281825" y="6478524"/>
            <a:ext cx="812588"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fld id="{4D5A803B-2411-42AB-9040-AFD04F46E49C}" type="datetime1">
              <a:rPr lang="en-US" smtClean="0"/>
              <a:t>9/21/2023</a:t>
            </a:fld>
            <a:endParaRPr lang="en-US"/>
          </a:p>
        </p:txBody>
      </p:sp>
      <p:sp>
        <p:nvSpPr>
          <p:cNvPr id="5" name="Footer Placeholder 4"/>
          <p:cNvSpPr>
            <a:spLocks noGrp="1"/>
          </p:cNvSpPr>
          <p:nvPr>
            <p:ph type="ftr" sz="quarter" idx="3"/>
          </p:nvPr>
        </p:nvSpPr>
        <p:spPr>
          <a:xfrm>
            <a:off x="609440" y="6478524"/>
            <a:ext cx="4572000" cy="219456"/>
          </a:xfrm>
          <a:prstGeom prst="rect">
            <a:avLst/>
          </a:prstGeom>
        </p:spPr>
        <p:txBody>
          <a:bodyPr vert="horz" wrap="none" lIns="0" tIns="0" rIns="0" bIns="0" rtlCol="0" anchor="b" anchorCtr="0"/>
          <a:lstStyle>
            <a:lvl1pPr algn="l">
              <a:defRPr sz="700">
                <a:solidFill>
                  <a:schemeClr val="bg2">
                    <a:lumMod val="75000"/>
                  </a:schemeClr>
                </a:solidFill>
              </a:defRPr>
            </a:lvl1pPr>
          </a:lstStyle>
          <a:p>
            <a:endParaRPr lang="en-US"/>
          </a:p>
        </p:txBody>
      </p:sp>
      <p:sp>
        <p:nvSpPr>
          <p:cNvPr id="6" name="Slide Number Placeholder 5"/>
          <p:cNvSpPr>
            <a:spLocks noGrp="1"/>
          </p:cNvSpPr>
          <p:nvPr>
            <p:ph type="sldNum" sz="quarter" idx="4"/>
          </p:nvPr>
        </p:nvSpPr>
        <p:spPr>
          <a:xfrm>
            <a:off x="211611" y="6478524"/>
            <a:ext cx="304721" cy="219456"/>
          </a:xfrm>
          <a:prstGeom prst="rect">
            <a:avLst/>
          </a:prstGeom>
        </p:spPr>
        <p:txBody>
          <a:bodyPr vert="horz" wrap="none" lIns="0" tIns="0" rIns="0" bIns="0" rtlCol="0" anchor="b" anchorCtr="0"/>
          <a:lstStyle>
            <a:lvl1pPr algn="r">
              <a:defRPr sz="700">
                <a:solidFill>
                  <a:schemeClr val="bg2">
                    <a:lumMod val="75000"/>
                  </a:schemeClr>
                </a:solidFill>
              </a:defRPr>
            </a:lvl1pPr>
          </a:lstStyle>
          <a:p>
            <a:fld id="{00DE720E-C72B-42F0-AD69-52D60E3C605E}" type="slidenum">
              <a:rPr lang="en-US" smtClean="0"/>
              <a:pPr/>
              <a:t>‹#›</a:t>
            </a:fld>
            <a:endParaRPr lang="en-US"/>
          </a:p>
        </p:txBody>
      </p:sp>
      <p:sp>
        <p:nvSpPr>
          <p:cNvPr id="11" name="logo"/>
          <p:cNvSpPr>
            <a:spLocks noChangeAspect="1" noEditPoints="1"/>
          </p:cNvSpPr>
          <p:nvPr/>
        </p:nvSpPr>
        <p:spPr bwMode="black">
          <a:xfrm>
            <a:off x="11586739" y="6321202"/>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025758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HP Simplified" panose="020B0604020204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orient="horz" pos="4200">
          <p15:clr>
            <a:srgbClr val="F26B43"/>
          </p15:clr>
        </p15:guide>
        <p15:guide id="3" orient="horz" pos="39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178" y="78799"/>
            <a:ext cx="11609856"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178" y="1520825"/>
            <a:ext cx="11609856"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962034755"/>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 id="2147484087" r:id="rId15"/>
    <p:sldLayoutId id="2147484088" r:id="rId16"/>
    <p:sldLayoutId id="2147484089" r:id="rId17"/>
    <p:sldLayoutId id="2147484090" r:id="rId18"/>
    <p:sldLayoutId id="2147484091" r:id="rId19"/>
    <p:sldLayoutId id="2147484092"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 id="2147484101" r:id="rId29"/>
    <p:sldLayoutId id="2147484102" r:id="rId30"/>
    <p:sldLayoutId id="2147484103" r:id="rId31"/>
    <p:sldLayoutId id="2147484104" r:id="rId32"/>
    <p:sldLayoutId id="2147484105" r:id="rId33"/>
    <p:sldLayoutId id="2147484106" r:id="rId34"/>
    <p:sldLayoutId id="2147484107" r:id="rId35"/>
    <p:sldLayoutId id="2147484108" r:id="rId36"/>
    <p:sldLayoutId id="2147484109" r:id="rId37"/>
    <p:sldLayoutId id="2147484110" r:id="rId38"/>
    <p:sldLayoutId id="2147484111" r:id="rId39"/>
    <p:sldLayoutId id="2147484112" r:id="rId40"/>
    <p:sldLayoutId id="2147484113" r:id="rId41"/>
    <p:sldLayoutId id="2147484114" r:id="rId42"/>
    <p:sldLayoutId id="2147484115" r:id="rId43"/>
    <p:sldLayoutId id="2147484116" r:id="rId44"/>
    <p:sldLayoutId id="2147484117" r:id="rId45"/>
    <p:sldLayoutId id="2147484118" r:id="rId46"/>
  </p:sldLayoutIdLst>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225357" indent="-225357" algn="l" defTabSz="914126" rtl="0" eaLnBrk="1" latinLnBrk="0" hangingPunct="1">
        <a:lnSpc>
          <a:spcPct val="90000"/>
        </a:lnSpc>
        <a:spcBef>
          <a:spcPts val="1000"/>
        </a:spcBef>
        <a:buFont typeface="Arial" panose="020B0604020202020204" pitchFamily="34" charset="0"/>
        <a:buChar char="•"/>
        <a:tabLst>
          <a:tab pos="225357" algn="l"/>
        </a:tabLst>
        <a:defRPr sz="2799" kern="1200">
          <a:solidFill>
            <a:schemeClr val="tx1"/>
          </a:solidFill>
          <a:latin typeface="+mn-lt"/>
          <a:ea typeface="+mn-ea"/>
          <a:cs typeface="+mn-cs"/>
        </a:defRPr>
      </a:lvl1pPr>
      <a:lvl2pPr marL="579264" indent="-122201"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2pPr>
      <a:lvl3pPr marL="1029979" indent="-115853" algn="l" defTabSz="914126"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684173" y="304800"/>
            <a:ext cx="10858541" cy="695886"/>
          </a:xfrm>
          <a:prstGeom prst="rect">
            <a:avLst/>
          </a:prstGeom>
        </p:spPr>
        <p:txBody>
          <a:bodyPr vert="horz" lIns="0" tIns="0" rIns="0" bIns="0" rtlCol="0" anchor="ctr" anchorCtr="0">
            <a:noAutofit/>
          </a:bodyPr>
          <a:lstStyle/>
          <a:p>
            <a:r>
              <a:rPr lang="en-US"/>
              <a:t>Click to edit title</a:t>
            </a:r>
          </a:p>
        </p:txBody>
      </p:sp>
      <p:sp>
        <p:nvSpPr>
          <p:cNvPr id="3" name="Text Placeholder 2"/>
          <p:cNvSpPr>
            <a:spLocks noGrp="1"/>
          </p:cNvSpPr>
          <p:nvPr>
            <p:ph type="body" idx="1"/>
          </p:nvPr>
        </p:nvSpPr>
        <p:spPr bwMode="gray">
          <a:xfrm>
            <a:off x="684214" y="1295402"/>
            <a:ext cx="10864405" cy="4682067"/>
          </a:xfrm>
          <a:prstGeom prst="rect">
            <a:avLst/>
          </a:prstGeom>
        </p:spPr>
        <p:txBody>
          <a:bodyPr vert="horz" lIns="0" tIns="0" rIns="0" bIns="0" rtlCol="0">
            <a:normAutofit/>
          </a:bodyPr>
          <a:lstStyle/>
          <a:p>
            <a:pPr lvl="0"/>
            <a:r>
              <a:rPr lang="en-US"/>
              <a:t>Click to edit text</a:t>
            </a:r>
          </a:p>
          <a:p>
            <a:pPr lvl="1"/>
            <a:r>
              <a:rPr lang="en-US"/>
              <a:t>Second level</a:t>
            </a:r>
          </a:p>
          <a:p>
            <a:pPr lvl="2"/>
            <a:r>
              <a:rPr lang="en-US"/>
              <a:t>Third level</a:t>
            </a:r>
          </a:p>
        </p:txBody>
      </p:sp>
      <p:sp>
        <p:nvSpPr>
          <p:cNvPr id="5" name="Footer Placeholder 4"/>
          <p:cNvSpPr>
            <a:spLocks noGrp="1"/>
          </p:cNvSpPr>
          <p:nvPr>
            <p:ph type="ftr" sz="quarter" idx="3"/>
          </p:nvPr>
        </p:nvSpPr>
        <p:spPr bwMode="gray">
          <a:xfrm>
            <a:off x="1012900" y="6266008"/>
            <a:ext cx="3657600" cy="219456"/>
          </a:xfrm>
          <a:prstGeom prst="rect">
            <a:avLst/>
          </a:prstGeom>
        </p:spPr>
        <p:txBody>
          <a:bodyPr vert="horz" wrap="none" lIns="0" tIns="0" rIns="0" bIns="0" rtlCol="0" anchor="b" anchorCtr="0"/>
          <a:lstStyle>
            <a:lvl1pPr algn="l">
              <a:defRPr sz="700">
                <a:solidFill>
                  <a:schemeClr val="tx1"/>
                </a:solidFill>
              </a:defRPr>
            </a:lvl1pPr>
          </a:lstStyle>
          <a:p>
            <a:endParaRPr lang="en-US"/>
          </a:p>
        </p:txBody>
      </p:sp>
      <p:sp>
        <p:nvSpPr>
          <p:cNvPr id="6" name="Slide Number Placeholder 5"/>
          <p:cNvSpPr>
            <a:spLocks noGrp="1"/>
          </p:cNvSpPr>
          <p:nvPr>
            <p:ph type="sldNum" sz="quarter" idx="4"/>
          </p:nvPr>
        </p:nvSpPr>
        <p:spPr bwMode="gray">
          <a:xfrm>
            <a:off x="684213" y="6266008"/>
            <a:ext cx="175018" cy="219456"/>
          </a:xfrm>
          <a:prstGeom prst="rect">
            <a:avLst/>
          </a:prstGeom>
        </p:spPr>
        <p:txBody>
          <a:bodyPr vert="horz" wrap="none" lIns="0" tIns="0" rIns="0" bIns="0" rtlCol="0" anchor="b" anchorCtr="0"/>
          <a:lstStyle>
            <a:lvl1pPr algn="l">
              <a:defRPr sz="700">
                <a:solidFill>
                  <a:schemeClr val="tx1"/>
                </a:solidFill>
              </a:defRPr>
            </a:lvl1pPr>
          </a:lstStyle>
          <a:p>
            <a:fld id="{00DE720E-C72B-42F0-AD69-52D60E3C605E}" type="slidenum">
              <a:rPr lang="en-US" smtClean="0"/>
              <a:pPr/>
              <a:t>‹#›</a:t>
            </a:fld>
            <a:endParaRPr lang="en-US"/>
          </a:p>
        </p:txBody>
      </p:sp>
      <p:sp>
        <p:nvSpPr>
          <p:cNvPr id="11" name="logo">
            <a:extLst>
              <a:ext uri="{FF2B5EF4-FFF2-40B4-BE49-F238E27FC236}">
                <a16:creationId xmlns:a16="http://schemas.microsoft.com/office/drawing/2014/main" id="{F595DDEB-6B2A-4C91-A8C7-D9F6D5E0BD9F}"/>
              </a:ext>
            </a:extLst>
          </p:cNvPr>
          <p:cNvSpPr>
            <a:spLocks noChangeAspect="1" noEditPoints="1"/>
          </p:cNvSpPr>
          <p:nvPr userDrawn="1"/>
        </p:nvSpPr>
        <p:spPr bwMode="gray">
          <a:xfrm>
            <a:off x="11515018" y="6189707"/>
            <a:ext cx="356616" cy="356616"/>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1799">
              <a:solidFill>
                <a:schemeClr val="bg1"/>
              </a:solidFill>
            </a:endParaRPr>
          </a:p>
        </p:txBody>
      </p:sp>
    </p:spTree>
    <p:extLst>
      <p:ext uri="{BB962C8B-B14F-4D97-AF65-F5344CB8AC3E}">
        <p14:creationId xmlns:p14="http://schemas.microsoft.com/office/powerpoint/2010/main" val="3844542461"/>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90000"/>
        </a:lnSpc>
        <a:spcBef>
          <a:spcPct val="0"/>
        </a:spcBef>
        <a:buNone/>
        <a:defRPr sz="3199" b="0" kern="1200">
          <a:solidFill>
            <a:schemeClr val="tx1"/>
          </a:solidFill>
          <a:latin typeface="+mn-lt"/>
          <a:ea typeface="+mj-ea"/>
          <a:cs typeface="+mj-cs"/>
        </a:defRPr>
      </a:lvl1pPr>
    </p:titleStyle>
    <p:bodyStyle>
      <a:lvl1pPr marL="182825" indent="-182825" algn="l" defTabSz="914126" rtl="0" eaLnBrk="1" latinLnBrk="0" hangingPunct="1">
        <a:lnSpc>
          <a:spcPct val="90000"/>
        </a:lnSpc>
        <a:spcBef>
          <a:spcPts val="1200"/>
        </a:spcBef>
        <a:buClr>
          <a:schemeClr val="tx1"/>
        </a:buClr>
        <a:buFont typeface="HP Simplified" panose="020B0604020204020204" pitchFamily="34" charset="0"/>
        <a:buChar char="•"/>
        <a:defRPr sz="1799" kern="1200">
          <a:solidFill>
            <a:schemeClr val="tx1"/>
          </a:solidFill>
          <a:latin typeface="+mn-lt"/>
          <a:ea typeface="+mn-ea"/>
          <a:cs typeface="+mn-cs"/>
        </a:defRPr>
      </a:lvl1pPr>
      <a:lvl2pPr marL="411357" indent="-182825" algn="l" defTabSz="914126" rtl="0" eaLnBrk="1" latinLnBrk="0" hangingPunct="1">
        <a:lnSpc>
          <a:spcPct val="90000"/>
        </a:lnSpc>
        <a:spcBef>
          <a:spcPts val="800"/>
        </a:spcBef>
        <a:buClr>
          <a:schemeClr val="tx1"/>
        </a:buClr>
        <a:buSzPct val="80000"/>
        <a:buFont typeface="HP Simplified" panose="020B0604020204020204" pitchFamily="34" charset="0"/>
        <a:buChar char="–"/>
        <a:defRPr sz="1600" kern="1200">
          <a:solidFill>
            <a:schemeClr val="tx1"/>
          </a:solidFill>
          <a:latin typeface="+mn-lt"/>
          <a:ea typeface="+mn-ea"/>
          <a:cs typeface="+mn-cs"/>
        </a:defRPr>
      </a:lvl2pPr>
      <a:lvl3pPr marL="548475" indent="-137119" algn="l" defTabSz="914126" rtl="0" eaLnBrk="1" latinLnBrk="0" hangingPunct="1">
        <a:lnSpc>
          <a:spcPct val="90000"/>
        </a:lnSpc>
        <a:spcBef>
          <a:spcPts val="600"/>
        </a:spcBef>
        <a:buClr>
          <a:schemeClr val="tx1"/>
        </a:buClr>
        <a:buFont typeface="HP Simplified" panose="020B0604020204020204" pitchFamily="34" charset="0"/>
        <a:buChar char="•"/>
        <a:defRPr sz="1400" kern="1200">
          <a:solidFill>
            <a:schemeClr val="tx1"/>
          </a:solidFill>
          <a:latin typeface="+mn-lt"/>
          <a:ea typeface="+mn-ea"/>
          <a:cs typeface="+mn-cs"/>
        </a:defRPr>
      </a:lvl3pPr>
      <a:lvl4pPr marL="731301"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4pPr>
      <a:lvl5pPr marL="868419"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5pPr>
      <a:lvl6pPr marL="1051245"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363"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189" indent="-137119" algn="l" defTabSz="914126"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014" indent="-137119" algn="l" defTabSz="914126"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3" orient="horz" pos="4128">
          <p15:clr>
            <a:srgbClr val="F26B43"/>
          </p15:clr>
        </p15:guide>
        <p15:guide id="17" pos="215">
          <p15:clr>
            <a:srgbClr val="F26B43"/>
          </p15:clr>
        </p15:guide>
        <p15:guide id="19" pos="7487">
          <p15:clr>
            <a:srgbClr val="F26B43"/>
          </p15:clr>
        </p15:guide>
        <p15:guide id="20" pos="3839">
          <p15:clr>
            <a:srgbClr val="F26B43"/>
          </p15:clr>
        </p15:guide>
        <p15:guide id="21" pos="431">
          <p15:clr>
            <a:srgbClr val="F26B43"/>
          </p15:clr>
        </p15:guide>
        <p15:guide id="22" pos="727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7093DF8A-E70A-41A2-B536-DAD99DAC12C5}"/>
              </a:ext>
            </a:extLst>
          </p:cNvPr>
          <p:cNvSpPr>
            <a:spLocks noGrp="1"/>
          </p:cNvSpPr>
          <p:nvPr>
            <p:ph type="ftr" sz="quarter" idx="3"/>
          </p:nvPr>
        </p:nvSpPr>
        <p:spPr>
          <a:xfrm>
            <a:off x="581815" y="6452028"/>
            <a:ext cx="2488816" cy="153888"/>
          </a:xfrm>
          <a:prstGeom prst="rect">
            <a:avLst/>
          </a:prstGeom>
        </p:spPr>
        <p:txBody>
          <a:bodyPr vert="horz" wrap="none" lIns="0" tIns="0" rIns="0" bIns="0" rtlCol="0" anchor="b" anchorCtr="0">
            <a:spAutoFit/>
          </a:bodyPr>
          <a:lstStyle>
            <a:lvl1pPr algn="l">
              <a:defRPr sz="1000">
                <a:solidFill>
                  <a:schemeClr val="tx1"/>
                </a:solidFill>
              </a:defRPr>
            </a:lvl1pPr>
          </a:lstStyle>
          <a:p>
            <a:r>
              <a:rPr lang="en-US"/>
              <a:t>HP Private, Confidential for Internal Use Only</a:t>
            </a:r>
          </a:p>
        </p:txBody>
      </p:sp>
      <p:sp>
        <p:nvSpPr>
          <p:cNvPr id="8" name="Slide Number Placeholder 7">
            <a:extLst>
              <a:ext uri="{FF2B5EF4-FFF2-40B4-BE49-F238E27FC236}">
                <a16:creationId xmlns:a16="http://schemas.microsoft.com/office/drawing/2014/main" id="{EBD5A218-C2E5-4122-9119-B57632FAEE56}"/>
              </a:ext>
            </a:extLst>
          </p:cNvPr>
          <p:cNvSpPr>
            <a:spLocks noGrp="1"/>
          </p:cNvSpPr>
          <p:nvPr>
            <p:ph type="sldNum" sz="quarter" idx="4"/>
          </p:nvPr>
        </p:nvSpPr>
        <p:spPr>
          <a:xfrm>
            <a:off x="300800" y="6452028"/>
            <a:ext cx="256739" cy="153888"/>
          </a:xfrm>
          <a:prstGeom prst="rect">
            <a:avLst/>
          </a:prstGeom>
        </p:spPr>
        <p:txBody>
          <a:bodyPr vert="horz" wrap="square" lIns="0" tIns="0" rIns="0" bIns="0" rtlCol="0" anchor="b" anchorCtr="0">
            <a:spAutoFit/>
          </a:bodyPr>
          <a:lstStyle>
            <a:lvl1pPr algn="l">
              <a:defRPr sz="1000">
                <a:solidFill>
                  <a:schemeClr val="tx1"/>
                </a:solidFill>
              </a:defRPr>
            </a:lvl1pPr>
          </a:lstStyle>
          <a:p>
            <a:fld id="{B71A6B67-5149-4CA8-8884-0AC28C15FDCE}" type="slidenum">
              <a:rPr lang="en-US" smtClean="0"/>
              <a:pPr/>
              <a:t>‹#›</a:t>
            </a:fld>
            <a:endParaRPr lang="en-US"/>
          </a:p>
        </p:txBody>
      </p:sp>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178" y="78799"/>
            <a:ext cx="11609856" cy="1325563"/>
          </a:xfrm>
          <a:prstGeom prst="rect">
            <a:avLst/>
          </a:prstGeom>
        </p:spPr>
        <p:txBody>
          <a:bodyPr vert="horz" lIns="0" tIns="45720" rIns="91440" bIns="45720" rtlCol="0" anchor="ctr">
            <a:noAutofit/>
          </a:bodyPr>
          <a:lstStyle/>
          <a:p>
            <a:r>
              <a:rPr lang="en-US"/>
              <a:t>Click to edit title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178" y="1520825"/>
            <a:ext cx="11609856" cy="4351338"/>
          </a:xfrm>
          <a:prstGeom prst="rect">
            <a:avLst/>
          </a:prstGeom>
        </p:spPr>
        <p:txBody>
          <a:bodyPr vert="horz" lIns="0" tIns="45720" rIns="91440" bIns="45720" rtlCol="0">
            <a:noAutofit/>
          </a:bodyPr>
          <a:lstStyle/>
          <a:p>
            <a:pPr lvl="0"/>
            <a:r>
              <a:rPr lang="en-US"/>
              <a:t>Edit Master text</a:t>
            </a:r>
          </a:p>
          <a:p>
            <a:pPr lvl="1"/>
            <a:r>
              <a:rPr lang="en-US"/>
              <a:t>Second level</a:t>
            </a:r>
          </a:p>
          <a:p>
            <a:pPr lvl="2"/>
            <a:r>
              <a:rPr lang="en-US"/>
              <a:t>Third level</a:t>
            </a:r>
          </a:p>
          <a:p>
            <a:pPr lvl="3"/>
            <a:endParaRPr lang="en-US"/>
          </a:p>
          <a:p>
            <a:pPr lvl="3"/>
            <a:endParaRPr lang="en-US"/>
          </a:p>
        </p:txBody>
      </p:sp>
    </p:spTree>
    <p:extLst>
      <p:ext uri="{BB962C8B-B14F-4D97-AF65-F5344CB8AC3E}">
        <p14:creationId xmlns:p14="http://schemas.microsoft.com/office/powerpoint/2010/main" val="2590316496"/>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 id="2147484143" r:id="rId12"/>
    <p:sldLayoutId id="2147484144" r:id="rId13"/>
    <p:sldLayoutId id="2147484145" r:id="rId14"/>
    <p:sldLayoutId id="2147484146" r:id="rId15"/>
    <p:sldLayoutId id="2147484147" r:id="rId16"/>
    <p:sldLayoutId id="2147484148" r:id="rId17"/>
    <p:sldLayoutId id="2147484149" r:id="rId18"/>
    <p:sldLayoutId id="2147484150" r:id="rId19"/>
    <p:sldLayoutId id="2147484151" r:id="rId20"/>
    <p:sldLayoutId id="2147484152" r:id="rId21"/>
    <p:sldLayoutId id="2147484153" r:id="rId22"/>
    <p:sldLayoutId id="2147484154" r:id="rId23"/>
    <p:sldLayoutId id="2147484155" r:id="rId24"/>
    <p:sldLayoutId id="2147484156" r:id="rId25"/>
    <p:sldLayoutId id="2147484157" r:id="rId26"/>
    <p:sldLayoutId id="2147484158" r:id="rId27"/>
    <p:sldLayoutId id="2147484159" r:id="rId28"/>
    <p:sldLayoutId id="2147484160" r:id="rId29"/>
    <p:sldLayoutId id="2147484161" r:id="rId30"/>
    <p:sldLayoutId id="2147484162" r:id="rId31"/>
  </p:sldLayoutIdLst>
  <p:hf hdr="0" dt="0"/>
  <p:txStyles>
    <p:titleStyle>
      <a:lvl1pPr algn="l" defTabSz="914126" rtl="0" eaLnBrk="1" latinLnBrk="0" hangingPunct="1">
        <a:lnSpc>
          <a:spcPct val="85000"/>
        </a:lnSpc>
        <a:spcBef>
          <a:spcPct val="0"/>
        </a:spcBef>
        <a:buNone/>
        <a:defRPr sz="4399" kern="1200">
          <a:solidFill>
            <a:schemeClr val="tx1"/>
          </a:solidFill>
          <a:latin typeface="+mj-lt"/>
          <a:ea typeface="+mj-ea"/>
          <a:cs typeface="+mj-cs"/>
        </a:defRPr>
      </a:lvl1pPr>
    </p:titleStyle>
    <p:bodyStyle>
      <a:lvl1pPr marL="0" indent="0" algn="l" defTabSz="914126" rtl="0" eaLnBrk="1" latinLnBrk="0" hangingPunct="1">
        <a:lnSpc>
          <a:spcPct val="90000"/>
        </a:lnSpc>
        <a:spcBef>
          <a:spcPts val="1000"/>
        </a:spcBef>
        <a:buFont typeface="Arial" panose="020B0604020202020204" pitchFamily="34" charset="0"/>
        <a:buNone/>
        <a:tabLst>
          <a:tab pos="225357" algn="l"/>
        </a:tabLst>
        <a:defRPr sz="1799" kern="1200">
          <a:solidFill>
            <a:schemeClr val="tx1"/>
          </a:solidFill>
          <a:latin typeface="+mn-lt"/>
          <a:ea typeface="+mn-ea"/>
          <a:cs typeface="+mn-cs"/>
        </a:defRPr>
      </a:lvl1pPr>
      <a:lvl2pPr marL="169812" indent="-169812"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mn-lt"/>
          <a:ea typeface="+mn-ea"/>
          <a:cs typeface="+mn-cs"/>
        </a:defRPr>
      </a:lvl2pPr>
      <a:lvl3pPr marL="339623" indent="-169812" algn="l" defTabSz="914126" rtl="0" eaLnBrk="1" latinLnBrk="0" hangingPunct="1">
        <a:lnSpc>
          <a:spcPct val="90000"/>
        </a:lnSpc>
        <a:spcBef>
          <a:spcPts val="500"/>
        </a:spcBef>
        <a:buFont typeface="HP Simplified Light" panose="020B0404020204020204" pitchFamily="34" charset="0"/>
        <a:buChar char="–"/>
        <a:tabLst/>
        <a:defRPr sz="1400" kern="1200">
          <a:solidFill>
            <a:schemeClr val="tx1"/>
          </a:solidFill>
          <a:latin typeface="+mn-lt"/>
          <a:ea typeface="+mn-ea"/>
          <a:cs typeface="+mn-cs"/>
        </a:defRPr>
      </a:lvl3pPr>
      <a:lvl4pPr marL="1371189" indent="0" algn="l" defTabSz="914126" rtl="0" eaLnBrk="1" latinLnBrk="0" hangingPunct="1">
        <a:lnSpc>
          <a:spcPct val="90000"/>
        </a:lnSpc>
        <a:spcBef>
          <a:spcPts val="500"/>
        </a:spcBef>
        <a:buFont typeface="Arial" panose="020B0604020202020204" pitchFamily="34" charset="0"/>
        <a:buNone/>
        <a:tabLst/>
        <a:defRPr sz="1000" kern="1200">
          <a:solidFill>
            <a:schemeClr val="tx1"/>
          </a:solidFill>
          <a:latin typeface="+mn-lt"/>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F8FE2-E272-454D-8A09-BE382F87DDE4}"/>
              </a:ext>
            </a:extLst>
          </p:cNvPr>
          <p:cNvSpPr>
            <a:spLocks noGrp="1"/>
          </p:cNvSpPr>
          <p:nvPr>
            <p:ph type="title"/>
          </p:nvPr>
        </p:nvSpPr>
        <p:spPr>
          <a:xfrm>
            <a:off x="293177" y="78799"/>
            <a:ext cx="10512862"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A1CCF0D-680B-7041-BD4E-5771B56290F8}"/>
              </a:ext>
            </a:extLst>
          </p:cNvPr>
          <p:cNvSpPr>
            <a:spLocks noGrp="1"/>
          </p:cNvSpPr>
          <p:nvPr>
            <p:ph type="body" idx="1"/>
          </p:nvPr>
        </p:nvSpPr>
        <p:spPr>
          <a:xfrm>
            <a:off x="293177" y="1520825"/>
            <a:ext cx="10512862"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3"/>
            <a:endParaRPr lang="en-US"/>
          </a:p>
          <a:p>
            <a:pPr lvl="3"/>
            <a:endParaRPr lang="en-US"/>
          </a:p>
          <a:p>
            <a:pPr lvl="3"/>
            <a:endParaRPr lang="en-US"/>
          </a:p>
          <a:p>
            <a:pPr lvl="3"/>
            <a:endParaRPr lang="en-US"/>
          </a:p>
        </p:txBody>
      </p:sp>
      <p:sp>
        <p:nvSpPr>
          <p:cNvPr id="4" name="Date Placeholder 3">
            <a:extLst>
              <a:ext uri="{FF2B5EF4-FFF2-40B4-BE49-F238E27FC236}">
                <a16:creationId xmlns:a16="http://schemas.microsoft.com/office/drawing/2014/main" id="{10596567-7DF5-2E45-8240-F45422223715}"/>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3C0D0-5890-C647-9D8F-92E831871C34}" type="datetimeFigureOut">
              <a:rPr lang="en-US" smtClean="0"/>
              <a:t>9/21/2023</a:t>
            </a:fld>
            <a:endParaRPr lang="en-US"/>
          </a:p>
        </p:txBody>
      </p:sp>
      <p:sp>
        <p:nvSpPr>
          <p:cNvPr id="5" name="Footer Placeholder 4">
            <a:extLst>
              <a:ext uri="{FF2B5EF4-FFF2-40B4-BE49-F238E27FC236}">
                <a16:creationId xmlns:a16="http://schemas.microsoft.com/office/drawing/2014/main" id="{B915CD2F-368E-554A-BAE0-7E5EABFB2BEE}"/>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2D556A-761D-5440-9601-1DA64AF4F8BD}"/>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BCBF9-568D-344B-ADEA-F446183D3137}" type="slidenum">
              <a:rPr lang="en-US" smtClean="0"/>
              <a:t>‹#›</a:t>
            </a:fld>
            <a:endParaRPr lang="en-US"/>
          </a:p>
        </p:txBody>
      </p:sp>
    </p:spTree>
    <p:extLst>
      <p:ext uri="{BB962C8B-B14F-4D97-AF65-F5344CB8AC3E}">
        <p14:creationId xmlns:p14="http://schemas.microsoft.com/office/powerpoint/2010/main" val="3615202293"/>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7" r:id="rId24"/>
    <p:sldLayoutId id="2147484188" r:id="rId25"/>
    <p:sldLayoutId id="2147484189" r:id="rId26"/>
    <p:sldLayoutId id="2147484190" r:id="rId27"/>
    <p:sldLayoutId id="2147484191" r:id="rId28"/>
    <p:sldLayoutId id="2147484193" r:id="rId29"/>
    <p:sldLayoutId id="2147484194" r:id="rId30"/>
    <p:sldLayoutId id="2147484195" r:id="rId31"/>
    <p:sldLayoutId id="2147484196" r:id="rId32"/>
    <p:sldLayoutId id="2147484197" r:id="rId33"/>
    <p:sldLayoutId id="2147484198" r:id="rId34"/>
    <p:sldLayoutId id="2147484199" r:id="rId35"/>
    <p:sldLayoutId id="2147484200" r:id="rId36"/>
    <p:sldLayoutId id="2147484201" r:id="rId37"/>
    <p:sldLayoutId id="2147484202" r:id="rId38"/>
    <p:sldLayoutId id="2147484203" r:id="rId39"/>
    <p:sldLayoutId id="2147484204" r:id="rId40"/>
    <p:sldLayoutId id="2147484205" r:id="rId41"/>
  </p:sldLayoutIdLst>
  <p:txStyles>
    <p:titleStyle>
      <a:lvl1pPr algn="l" defTabSz="914126" rtl="0" eaLnBrk="1" latinLnBrk="0" hangingPunct="1">
        <a:lnSpc>
          <a:spcPct val="90000"/>
        </a:lnSpc>
        <a:spcBef>
          <a:spcPct val="0"/>
        </a:spcBef>
        <a:buNone/>
        <a:defRPr sz="5998" kern="1200">
          <a:solidFill>
            <a:schemeClr val="tx1"/>
          </a:solidFill>
          <a:latin typeface="Forma DJR Display" pitchFamily="2" charset="77"/>
          <a:ea typeface="+mj-ea"/>
          <a:cs typeface="+mj-cs"/>
        </a:defRPr>
      </a:lvl1pPr>
    </p:titleStyle>
    <p:bodyStyle>
      <a:lvl1pPr marL="174573" indent="-174573" algn="l" defTabSz="914126" rtl="0" eaLnBrk="1" latinLnBrk="0" hangingPunct="1">
        <a:lnSpc>
          <a:spcPct val="90000"/>
        </a:lnSpc>
        <a:spcBef>
          <a:spcPts val="1000"/>
        </a:spcBef>
        <a:buFont typeface="Arial" panose="020B0604020202020204" pitchFamily="34" charset="0"/>
        <a:buChar char="•"/>
        <a:tabLst/>
        <a:defRPr sz="2799" kern="1200">
          <a:solidFill>
            <a:schemeClr val="tx1"/>
          </a:solidFill>
          <a:latin typeface="Forma DJR Micro" pitchFamily="2" charset="77"/>
          <a:ea typeface="+mn-ea"/>
          <a:cs typeface="+mn-cs"/>
        </a:defRPr>
      </a:lvl1pPr>
      <a:lvl2pPr marL="579264" indent="-122201"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2pPr>
      <a:lvl3pPr marL="1029979" indent="-115853" algn="l" defTabSz="914126" rtl="0" eaLnBrk="1" latinLnBrk="0" hangingPunct="1">
        <a:lnSpc>
          <a:spcPct val="90000"/>
        </a:lnSpc>
        <a:spcBef>
          <a:spcPts val="500"/>
        </a:spcBef>
        <a:buFont typeface="Arial" panose="020B0604020202020204" pitchFamily="34" charset="0"/>
        <a:buChar char="•"/>
        <a:tabLst/>
        <a:defRPr sz="1400" kern="1200">
          <a:solidFill>
            <a:schemeClr val="tx1"/>
          </a:solidFill>
          <a:latin typeface="Forma DJR Micro" pitchFamily="2" charset="77"/>
          <a:ea typeface="+mn-ea"/>
          <a:cs typeface="+mn-cs"/>
        </a:defRPr>
      </a:lvl3pPr>
      <a:lvl4pPr marL="1490216" indent="-119027" algn="l" defTabSz="914126" rtl="0" eaLnBrk="1" latinLnBrk="0" hangingPunct="1">
        <a:lnSpc>
          <a:spcPct val="90000"/>
        </a:lnSpc>
        <a:spcBef>
          <a:spcPts val="500"/>
        </a:spcBef>
        <a:buFont typeface="Arial" panose="020B0604020202020204" pitchFamily="34" charset="0"/>
        <a:buChar char="•"/>
        <a:tabLst/>
        <a:defRPr sz="1000" kern="1200">
          <a:solidFill>
            <a:schemeClr val="tx1"/>
          </a:solidFill>
          <a:latin typeface="Forma DJR Micro" pitchFamily="2" charset="77"/>
          <a:ea typeface="+mn-ea"/>
          <a:cs typeface="+mn-cs"/>
        </a:defRPr>
      </a:lvl4pPr>
      <a:lvl5pPr marL="1948865" indent="-120614" algn="l" defTabSz="914126" rtl="0" eaLnBrk="1" latinLnBrk="0" hangingPunct="1">
        <a:lnSpc>
          <a:spcPct val="90000"/>
        </a:lnSpc>
        <a:spcBef>
          <a:spcPts val="500"/>
        </a:spcBef>
        <a:buFont typeface="Arial" panose="020B0604020202020204" pitchFamily="34" charset="0"/>
        <a:buChar char="•"/>
        <a:tabLst/>
        <a:defRPr sz="1799" kern="1200">
          <a:solidFill>
            <a:schemeClr val="tx1"/>
          </a:solidFill>
          <a:latin typeface="Forma DJR Micro" pitchFamily="2" charset="77"/>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544">
          <p15:clr>
            <a:srgbClr val="F26B43"/>
          </p15:clr>
        </p15:guide>
        <p15:guide id="3" pos="1248">
          <p15:clr>
            <a:srgbClr val="F26B43"/>
          </p15:clr>
        </p15:guide>
        <p15:guide id="4" pos="240">
          <p15:clr>
            <a:srgbClr val="F26B43"/>
          </p15:clr>
        </p15:guide>
        <p15:guide id="5" pos="5136">
          <p15:clr>
            <a:srgbClr val="F26B43"/>
          </p15:clr>
        </p15:guide>
        <p15:guide id="6" pos="6432">
          <p15:clr>
            <a:srgbClr val="F26B43"/>
          </p15:clr>
        </p15:guide>
        <p15:guide id="7" pos="7440">
          <p15:clr>
            <a:srgbClr val="F26B43"/>
          </p15:clr>
        </p15:guide>
        <p15:guide id="8" orient="horz" pos="2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CFE23-FDB9-E182-45FB-8920F3946C4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39ABD1-AA3E-E9FA-89F4-946BC6636805}"/>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B2633CFB-D33F-7353-5BD1-15770C3DCB54}"/>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69A8A-9CBF-42FB-8FDA-194E4CE06BBB}" type="datetime1">
              <a:rPr lang="en-US" smtClean="0"/>
              <a:t>9/21/2023</a:t>
            </a:fld>
            <a:endParaRPr lang="en-US"/>
          </a:p>
        </p:txBody>
      </p:sp>
      <p:sp>
        <p:nvSpPr>
          <p:cNvPr id="11" name="Footer Placeholder 10">
            <a:extLst>
              <a:ext uri="{FF2B5EF4-FFF2-40B4-BE49-F238E27FC236}">
                <a16:creationId xmlns:a16="http://schemas.microsoft.com/office/drawing/2014/main" id="{272685DD-E80D-7BD1-15D6-3557215EED8B}"/>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11">
            <a:extLst>
              <a:ext uri="{FF2B5EF4-FFF2-40B4-BE49-F238E27FC236}">
                <a16:creationId xmlns:a16="http://schemas.microsoft.com/office/drawing/2014/main" id="{9761D61D-4906-CA8D-0854-C2ACC9556A0B}"/>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8D3AC-78B9-4A53-8599-254428FE19C6}" type="slidenum">
              <a:rPr lang="en-US" smtClean="0"/>
              <a:t>‹#›</a:t>
            </a:fld>
            <a:endParaRPr lang="en-US"/>
          </a:p>
        </p:txBody>
      </p:sp>
    </p:spTree>
    <p:extLst>
      <p:ext uri="{BB962C8B-B14F-4D97-AF65-F5344CB8AC3E}">
        <p14:creationId xmlns:p14="http://schemas.microsoft.com/office/powerpoint/2010/main" val="1852712533"/>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6" r:id="rId20"/>
    <p:sldLayoutId id="2147484227" r:id="rId21"/>
    <p:sldLayoutId id="2147484228" r:id="rId22"/>
    <p:sldLayoutId id="2147484229" r:id="rId23"/>
    <p:sldLayoutId id="2147484230" r:id="rId24"/>
    <p:sldLayoutId id="2147484231" r:id="rId25"/>
    <p:sldLayoutId id="2147484232" r:id="rId26"/>
    <p:sldLayoutId id="2147484233" r:id="rId27"/>
    <p:sldLayoutId id="2147484234" r:id="rId28"/>
    <p:sldLayoutId id="2147484235" r:id="rId29"/>
    <p:sldLayoutId id="2147484236" r:id="rId30"/>
    <p:sldLayoutId id="2147484237" r:id="rId31"/>
    <p:sldLayoutId id="2147484238" r:id="rId32"/>
    <p:sldLayoutId id="2147484239" r:id="rId33"/>
    <p:sldLayoutId id="2147484240" r:id="rId34"/>
    <p:sldLayoutId id="2147484241" r:id="rId35"/>
    <p:sldLayoutId id="2147484242" r:id="rId36"/>
    <p:sldLayoutId id="2147484243" r:id="rId37"/>
    <p:sldLayoutId id="2147484244" r:id="rId38"/>
    <p:sldLayoutId id="2147484245" r:id="rId39"/>
    <p:sldLayoutId id="2147484246" r:id="rId40"/>
    <p:sldLayoutId id="2147484247" r:id="rId41"/>
    <p:sldLayoutId id="2147484248" r:id="rId42"/>
    <p:sldLayoutId id="2147484249" r:id="rId43"/>
    <p:sldLayoutId id="2147484250" r:id="rId44"/>
    <p:sldLayoutId id="2147484251" r:id="rId45"/>
    <p:sldLayoutId id="2147484252" r:id="rId46"/>
    <p:sldLayoutId id="2147484253" r:id="rId47"/>
    <p:sldLayoutId id="2147484254" r:id="rId48"/>
    <p:sldLayoutId id="2147484255" r:id="rId49"/>
    <p:sldLayoutId id="2147484256" r:id="rId50"/>
    <p:sldLayoutId id="2147484257" r:id="rId51"/>
    <p:sldLayoutId id="2147484258" r:id="rId52"/>
    <p:sldLayoutId id="2147484259" r:id="rId53"/>
    <p:sldLayoutId id="2147484260" r:id="rId54"/>
    <p:sldLayoutId id="2147484261" r:id="rId55"/>
    <p:sldLayoutId id="2147484262" r:id="rId56"/>
    <p:sldLayoutId id="2147484263" r:id="rId57"/>
    <p:sldLayoutId id="2147484264" r:id="rId58"/>
    <p:sldLayoutId id="2147484265" r:id="rId59"/>
    <p:sldLayoutId id="2147484266" r:id="rId60"/>
    <p:sldLayoutId id="2147484267" r:id="rId61"/>
    <p:sldLayoutId id="2147484268" r:id="rId62"/>
    <p:sldLayoutId id="2147484269" r:id="rId63"/>
    <p:sldLayoutId id="2147484270" r:id="rId64"/>
    <p:sldLayoutId id="2147484271" r:id="rId65"/>
    <p:sldLayoutId id="2147484272" r:id="rId66"/>
    <p:sldLayoutId id="2147484273" r:id="rId67"/>
    <p:sldLayoutId id="2147484274" r:id="rId68"/>
    <p:sldLayoutId id="2147484275" r:id="rId69"/>
    <p:sldLayoutId id="2147484276" r:id="rId70"/>
    <p:sldLayoutId id="2147484277" r:id="rId71"/>
    <p:sldLayoutId id="2147484278" r:id="rId72"/>
    <p:sldLayoutId id="2147484279" r:id="rId73"/>
    <p:sldLayoutId id="2147484280" r:id="rId74"/>
    <p:sldLayoutId id="2147484281" r:id="rId75"/>
    <p:sldLayoutId id="2147484282" r:id="rId76"/>
    <p:sldLayoutId id="2147484283" r:id="rId77"/>
    <p:sldLayoutId id="2147484284" r:id="rId78"/>
    <p:sldLayoutId id="2147484285" r:id="rId79"/>
  </p:sldLayoutIdLst>
  <p:hf hd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Forma DJR Micro" panose="00000000000000090000"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Forma DJR Micro" panose="00000000000000090000"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Forma DJR Micro" panose="00000000000000090000"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Forma DJR Micro" panose="00000000000000090000"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Forma DJR Micro" panose="00000000000000090000"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29.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7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3.xml"/><Relationship Id="rId7" Type="http://schemas.openxmlformats.org/officeDocument/2006/relationships/image" Target="../media/image8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6.e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13.xml"/><Relationship Id="rId7" Type="http://schemas.openxmlformats.org/officeDocument/2006/relationships/image" Target="../media/image66.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oleObject" Target="../embeddings/oleObject3.bin"/><Relationship Id="rId5" Type="http://schemas.openxmlformats.org/officeDocument/2006/relationships/image" Target="../media/image82.jpeg"/><Relationship Id="rId10" Type="http://schemas.openxmlformats.org/officeDocument/2006/relationships/image" Target="../media/image85.png"/><Relationship Id="rId4" Type="http://schemas.openxmlformats.org/officeDocument/2006/relationships/notesSlide" Target="../notesSlides/notesSlide13.xml"/><Relationship Id="rId9" Type="http://schemas.openxmlformats.org/officeDocument/2006/relationships/image" Target="../media/image8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52.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243.xml"/><Relationship Id="rId6" Type="http://schemas.microsoft.com/office/2007/relationships/hdphoto" Target="../media/hdphoto3.wdp"/><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microsoft.com/office/2007/relationships/hdphoto" Target="../media/hdphoto2.wdp"/><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258.xml"/><Relationship Id="rId6" Type="http://schemas.openxmlformats.org/officeDocument/2006/relationships/image" Target="../media/image53.png"/><Relationship Id="rId5" Type="http://schemas.openxmlformats.org/officeDocument/2006/relationships/image" Target="../media/image41.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27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4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13.xml"/><Relationship Id="rId7" Type="http://schemas.openxmlformats.org/officeDocument/2006/relationships/image" Target="../media/image66.emf"/><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1.bin"/><Relationship Id="rId5" Type="http://schemas.openxmlformats.org/officeDocument/2006/relationships/image" Target="../media/image6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4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56.jpeg"/><Relationship Id="rId7" Type="http://schemas.openxmlformats.org/officeDocument/2006/relationships/image" Target="../media/image71.svg"/><Relationship Id="rId2" Type="http://schemas.openxmlformats.org/officeDocument/2006/relationships/notesSlide" Target="../notesSlides/notesSlide9.xml"/><Relationship Id="rId1" Type="http://schemas.openxmlformats.org/officeDocument/2006/relationships/slideLayout" Target="../slideLayouts/slideLayout27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 Id="rId9" Type="http://schemas.openxmlformats.org/officeDocument/2006/relationships/image" Target="../media/image7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24C3A0F-427F-D842-958B-587A77B7A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665414" y="-2665413"/>
            <a:ext cx="6857998" cy="12188828"/>
          </a:xfrm>
          <a:prstGeom prst="rect">
            <a:avLst/>
          </a:prstGeom>
        </p:spPr>
      </p:pic>
      <p:sp>
        <p:nvSpPr>
          <p:cNvPr id="11" name="Rectángulo 10">
            <a:extLst>
              <a:ext uri="{FF2B5EF4-FFF2-40B4-BE49-F238E27FC236}">
                <a16:creationId xmlns:a16="http://schemas.microsoft.com/office/drawing/2014/main" id="{733CADB3-2125-5D45-AE41-65FE5E582DB9}"/>
              </a:ext>
            </a:extLst>
          </p:cNvPr>
          <p:cNvSpPr/>
          <p:nvPr/>
        </p:nvSpPr>
        <p:spPr>
          <a:xfrm rot="10800000">
            <a:off x="0" y="-45836"/>
            <a:ext cx="12188825" cy="6858000"/>
          </a:xfrm>
          <a:prstGeom prst="rect">
            <a:avLst/>
          </a:prstGeom>
          <a:gradFill flip="none" rotWithShape="1">
            <a:gsLst>
              <a:gs pos="0">
                <a:schemeClr val="tx1">
                  <a:alpha val="56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6" name="Título 5">
            <a:extLst>
              <a:ext uri="{FF2B5EF4-FFF2-40B4-BE49-F238E27FC236}">
                <a16:creationId xmlns:a16="http://schemas.microsoft.com/office/drawing/2014/main" id="{77BED6EC-1E1D-1348-8EBF-D9131B5866EF}"/>
              </a:ext>
            </a:extLst>
          </p:cNvPr>
          <p:cNvSpPr>
            <a:spLocks noGrp="1"/>
          </p:cNvSpPr>
          <p:nvPr>
            <p:ph type="ctrTitle"/>
          </p:nvPr>
        </p:nvSpPr>
        <p:spPr>
          <a:xfrm>
            <a:off x="381385" y="1132274"/>
            <a:ext cx="7340215" cy="4232918"/>
          </a:xfrm>
        </p:spPr>
        <p:txBody>
          <a:bodyPr/>
          <a:lstStyle/>
          <a:p>
            <a:r>
              <a:rPr lang="en-US" sz="7200">
                <a:solidFill>
                  <a:schemeClr val="bg1"/>
                </a:solidFill>
                <a:latin typeface="Forma DJR Display" panose="00000000000000090000" pitchFamily="2" charset="0"/>
              </a:rPr>
              <a:t>Delivering the world’s most sustainable </a:t>
            </a:r>
            <a:br>
              <a:rPr lang="en-US" sz="7200">
                <a:solidFill>
                  <a:schemeClr val="bg1"/>
                </a:solidFill>
                <a:latin typeface="Forma DJR Display" panose="00000000000000090000" pitchFamily="2" charset="0"/>
              </a:rPr>
            </a:br>
            <a:r>
              <a:rPr lang="en-US" sz="7200">
                <a:solidFill>
                  <a:schemeClr val="bg1"/>
                </a:solidFill>
                <a:latin typeface="Forma DJR Display" panose="00000000000000090000" pitchFamily="2" charset="0"/>
              </a:rPr>
              <a:t>PC portfolio</a:t>
            </a:r>
            <a:r>
              <a:rPr lang="en-US" sz="7200" baseline="30000">
                <a:solidFill>
                  <a:schemeClr val="bg1"/>
                </a:solidFill>
                <a:latin typeface="Forma DJR Display" panose="00000000000000090000" pitchFamily="2" charset="0"/>
              </a:rPr>
              <a:t>1</a:t>
            </a:r>
          </a:p>
        </p:txBody>
      </p:sp>
      <p:sp>
        <p:nvSpPr>
          <p:cNvPr id="2" name="Rectangle 1">
            <a:extLst>
              <a:ext uri="{FF2B5EF4-FFF2-40B4-BE49-F238E27FC236}">
                <a16:creationId xmlns:a16="http://schemas.microsoft.com/office/drawing/2014/main" id="{05C879DD-D0A8-4E44-A0A5-FB2AE74D60F2}"/>
              </a:ext>
            </a:extLst>
          </p:cNvPr>
          <p:cNvSpPr/>
          <p:nvPr/>
        </p:nvSpPr>
        <p:spPr>
          <a:xfrm>
            <a:off x="316730" y="5654503"/>
            <a:ext cx="1656223" cy="646331"/>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solidFill>
                  <a:schemeClr val="bg1"/>
                </a:solidFill>
                <a:effectLst/>
                <a:uLnTx/>
                <a:uFillTx/>
                <a:latin typeface="Forma DJR Micro" panose="00000000000000090000" pitchFamily="2" charset="0"/>
              </a:rPr>
              <a:t>Z by HP</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a:noFill/>
                </a:ln>
                <a:solidFill>
                  <a:schemeClr val="bg1"/>
                </a:solidFill>
                <a:effectLst/>
                <a:uLnTx/>
                <a:uFillTx/>
                <a:latin typeface="Forma DJR Micro" panose="00000000000000090000" pitchFamily="2" charset="0"/>
              </a:rPr>
              <a:t>February 2023</a:t>
            </a:r>
          </a:p>
        </p:txBody>
      </p:sp>
      <p:pic>
        <p:nvPicPr>
          <p:cNvPr id="12" name="Picture 11" descr="HP logo png transparent">
            <a:extLst>
              <a:ext uri="{FF2B5EF4-FFF2-40B4-BE49-F238E27FC236}">
                <a16:creationId xmlns:a16="http://schemas.microsoft.com/office/drawing/2014/main" id="{DE6B88B0-380B-8E0B-61E0-8EEE5CB874ED}"/>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0794213" y="5575714"/>
            <a:ext cx="1003702" cy="1003702"/>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1">
            <a:extLst>
              <a:ext uri="{FF2B5EF4-FFF2-40B4-BE49-F238E27FC236}">
                <a16:creationId xmlns:a16="http://schemas.microsoft.com/office/drawing/2014/main" id="{B81758D8-2894-0960-63B8-20F3EB11CAD4}"/>
              </a:ext>
            </a:extLst>
          </p:cNvPr>
          <p:cNvSpPr txBox="1">
            <a:spLocks/>
          </p:cNvSpPr>
          <p:nvPr/>
        </p:nvSpPr>
        <p:spPr>
          <a:xfrm>
            <a:off x="316730" y="6376974"/>
            <a:ext cx="5082790" cy="40488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HP Confidential. For use by HP or Partner with Customers under HP CDA only. </a:t>
            </a:r>
          </a:p>
        </p:txBody>
      </p:sp>
      <p:sp>
        <p:nvSpPr>
          <p:cNvPr id="8" name="Rectangle 7">
            <a:extLst>
              <a:ext uri="{FF2B5EF4-FFF2-40B4-BE49-F238E27FC236}">
                <a16:creationId xmlns:a16="http://schemas.microsoft.com/office/drawing/2014/main" id="{FB833698-D08B-07A7-6811-E1F02210E167}"/>
              </a:ext>
            </a:extLst>
          </p:cNvPr>
          <p:cNvSpPr/>
          <p:nvPr/>
        </p:nvSpPr>
        <p:spPr>
          <a:xfrm>
            <a:off x="-1" y="-1011782"/>
            <a:ext cx="8251371" cy="922748"/>
          </a:xfrm>
          <a:prstGeom prst="rect">
            <a:avLst/>
          </a:prstGeom>
          <a:solidFill>
            <a:srgbClr val="FF00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cs typeface="Calibri"/>
            </a:endParaRPr>
          </a:p>
          <a:p>
            <a:r>
              <a:rPr lang="en-US" sz="1000" b="1" u="sng"/>
              <a:t>This slide contains a superlative claim/s that cannot be used in all countries</a:t>
            </a:r>
            <a:r>
              <a:rPr lang="en-US" sz="1000"/>
              <a:t>: </a:t>
            </a:r>
          </a:p>
          <a:p>
            <a:r>
              <a:rPr lang="en-US" sz="1000" b="1"/>
              <a:t>EMEA Use Restrictions:</a:t>
            </a:r>
            <a:r>
              <a:rPr lang="en-US" sz="1000"/>
              <a:t> DO NOT USE the superlative claim in the following countries: Romania, Slovakia, Turkey, UAE, Russia, CIS countries (Armenia, Belarus, Kazakhstan, Kyrgyzstan, Moldova, Russia, Tajikistan, Turkmenistan, Ukraine, and Uzbekistan), </a:t>
            </a:r>
            <a:endParaRPr lang="en-US" sz="1000">
              <a:cs typeface="Calibri"/>
            </a:endParaRPr>
          </a:p>
          <a:p>
            <a:r>
              <a:rPr lang="en-US" sz="1000" b="1"/>
              <a:t>APJ Use Restrictions:</a:t>
            </a:r>
            <a:r>
              <a:rPr lang="en-US" sz="1000"/>
              <a:t> China, Vietnam, Indonesia, Malaysia – DO NOT use </a:t>
            </a:r>
            <a:endParaRPr lang="en-US" sz="1000">
              <a:cs typeface="Calibri"/>
            </a:endParaRPr>
          </a:p>
          <a:p>
            <a:r>
              <a:rPr lang="en-US" sz="1000" b="1"/>
              <a:t>LAR Use Restrictions:</a:t>
            </a:r>
            <a:r>
              <a:rPr lang="en-US" sz="1000"/>
              <a:t> Brazil, Mexico – Do NOT use </a:t>
            </a:r>
          </a:p>
          <a:p>
            <a:pPr>
              <a:lnSpc>
                <a:spcPct val="90000"/>
              </a:lnSpc>
            </a:pPr>
            <a:endParaRPr lang="en-US" sz="1200"/>
          </a:p>
        </p:txBody>
      </p:sp>
    </p:spTree>
    <p:extLst>
      <p:ext uri="{BB962C8B-B14F-4D97-AF65-F5344CB8AC3E}">
        <p14:creationId xmlns:p14="http://schemas.microsoft.com/office/powerpoint/2010/main" val="22753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AD2C71F-2A62-F57C-649F-4AD1603FC942}"/>
              </a:ext>
            </a:extLst>
          </p:cNvPr>
          <p:cNvGrpSpPr/>
          <p:nvPr/>
        </p:nvGrpSpPr>
        <p:grpSpPr>
          <a:xfrm>
            <a:off x="-1" y="1348883"/>
            <a:ext cx="4897786" cy="5508225"/>
            <a:chOff x="7286569" y="1355301"/>
            <a:chExt cx="4897786" cy="5508225"/>
          </a:xfrm>
        </p:grpSpPr>
        <p:sp>
          <p:nvSpPr>
            <p:cNvPr id="9" name="Rectangle 8">
              <a:extLst>
                <a:ext uri="{FF2B5EF4-FFF2-40B4-BE49-F238E27FC236}">
                  <a16:creationId xmlns:a16="http://schemas.microsoft.com/office/drawing/2014/main" id="{E418FD5F-41CC-CC1D-79A7-23A414F88827}"/>
                </a:ext>
              </a:extLst>
            </p:cNvPr>
            <p:cNvSpPr/>
            <p:nvPr/>
          </p:nvSpPr>
          <p:spPr>
            <a:xfrm>
              <a:off x="7286569" y="1528201"/>
              <a:ext cx="4897786" cy="5335325"/>
            </a:xfrm>
            <a:prstGeom prst="rect">
              <a:avLst/>
            </a:prstGeom>
            <a:solidFill>
              <a:schemeClr val="tx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6" name="Picture 2" descr="Related image">
              <a:extLst>
                <a:ext uri="{FF2B5EF4-FFF2-40B4-BE49-F238E27FC236}">
                  <a16:creationId xmlns:a16="http://schemas.microsoft.com/office/drawing/2014/main" id="{5B867646-4235-6CE9-415B-BD64A6924A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06852" y="1597829"/>
              <a:ext cx="4133850" cy="12883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A72F34C-D3C7-8CEC-5932-E988903B84C6}"/>
                </a:ext>
              </a:extLst>
            </p:cNvPr>
            <p:cNvSpPr txBox="1">
              <a:spLocks/>
            </p:cNvSpPr>
            <p:nvPr/>
          </p:nvSpPr>
          <p:spPr>
            <a:xfrm>
              <a:off x="7529929" y="3420286"/>
              <a:ext cx="4500580" cy="2543526"/>
            </a:xfrm>
            <a:prstGeom prst="rect">
              <a:avLst/>
            </a:prstGeom>
          </p:spPr>
          <p:txBody>
            <a:bodyPr anchor="b">
              <a:normAutofit/>
            </a:bodyPr>
            <a:lstStyle>
              <a:lvl1pPr marL="231775" indent="-231775" algn="l" defTabSz="914400" rtl="0" eaLnBrk="1" latinLnBrk="0" hangingPunct="1">
                <a:lnSpc>
                  <a:spcPct val="90000"/>
                </a:lnSpc>
                <a:spcBef>
                  <a:spcPts val="1200"/>
                </a:spcBef>
                <a:buClr>
                  <a:schemeClr val="accent4"/>
                </a:buClr>
                <a:buFont typeface="HP Simplified" panose="020B0604020204020204" pitchFamily="34" charset="0"/>
                <a:buChar char="•"/>
                <a:defRPr sz="2800" kern="1200" cap="none" baseline="0">
                  <a:solidFill>
                    <a:schemeClr val="bg1"/>
                  </a:solidFill>
                  <a:latin typeface="+mn-lt"/>
                  <a:ea typeface="+mn-ea"/>
                  <a:cs typeface="+mn-cs"/>
                </a:defRPr>
              </a:lvl1pPr>
              <a:lvl2pPr marL="461963" indent="-233363"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2400" kern="1200" cap="none" baseline="0">
                  <a:solidFill>
                    <a:schemeClr val="bg1"/>
                  </a:solidFill>
                  <a:latin typeface="+mn-lt"/>
                  <a:ea typeface="+mn-ea"/>
                  <a:cs typeface="+mn-cs"/>
                </a:defRPr>
              </a:lvl2pPr>
              <a:lvl3pPr marL="625475" indent="-214313" algn="l" defTabSz="914400" rtl="0" eaLnBrk="1" latinLnBrk="0" hangingPunct="1">
                <a:lnSpc>
                  <a:spcPct val="90000"/>
                </a:lnSpc>
                <a:spcBef>
                  <a:spcPts val="400"/>
                </a:spcBef>
                <a:buClr>
                  <a:schemeClr val="accent4"/>
                </a:buClr>
                <a:buFont typeface="HP Simplified" panose="020B0604020204020204" pitchFamily="34" charset="0"/>
                <a:buChar char="•"/>
                <a:defRPr sz="2000" kern="1200" cap="none" baseline="0">
                  <a:solidFill>
                    <a:schemeClr val="bg1"/>
                  </a:solidFill>
                  <a:latin typeface="+mn-lt"/>
                  <a:ea typeface="+mn-ea"/>
                  <a:cs typeface="+mn-cs"/>
                </a:defRPr>
              </a:lvl3pPr>
              <a:lvl4pPr marL="798513" indent="-204788"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1800" kern="1200" cap="all" baseline="0">
                  <a:solidFill>
                    <a:schemeClr val="bg1"/>
                  </a:solidFill>
                  <a:latin typeface="+mn-lt"/>
                  <a:ea typeface="+mn-ea"/>
                  <a:cs typeface="+mn-cs"/>
                </a:defRPr>
              </a:lvl4pPr>
              <a:lvl5pPr marL="914400" indent="-182563" algn="l" defTabSz="914400" rtl="0" eaLnBrk="1" latinLnBrk="0" hangingPunct="1">
                <a:lnSpc>
                  <a:spcPct val="90000"/>
                </a:lnSpc>
                <a:spcBef>
                  <a:spcPts val="400"/>
                </a:spcBef>
                <a:buClr>
                  <a:schemeClr val="accent4"/>
                </a:buClr>
                <a:buFont typeface="HP Simplified" panose="020B0604020204020204" pitchFamily="34" charset="0"/>
                <a:buChar char="•"/>
                <a:defRPr sz="1600" kern="1200" cap="all" baseline="0">
                  <a:solidFill>
                    <a:schemeClr val="bg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buClr>
                  <a:srgbClr val="99D5EF"/>
                </a:buClr>
                <a:buNone/>
              </a:pPr>
              <a:r>
                <a:rPr lang="en-US" sz="2000" dirty="0">
                  <a:solidFill>
                    <a:srgbClr val="000000"/>
                  </a:solidFill>
                  <a:latin typeface="Forma DJR Display" panose="00000000000000090000" pitchFamily="2" charset="0"/>
                </a:rPr>
                <a:t>EPEAT® is a global and comprehensive ecolabel. The purpose of this ecolabel is to help customers in the public and private sectors evaluate, compare and select products based on environmental attributes. </a:t>
              </a:r>
            </a:p>
          </p:txBody>
        </p:sp>
        <p:sp>
          <p:nvSpPr>
            <p:cNvPr id="11" name="Content Placeholder 2">
              <a:extLst>
                <a:ext uri="{FF2B5EF4-FFF2-40B4-BE49-F238E27FC236}">
                  <a16:creationId xmlns:a16="http://schemas.microsoft.com/office/drawing/2014/main" id="{5F9CF11E-5728-84D0-7D41-F041AF6CA2C5}"/>
                </a:ext>
              </a:extLst>
            </p:cNvPr>
            <p:cNvSpPr txBox="1">
              <a:spLocks/>
            </p:cNvSpPr>
            <p:nvPr/>
          </p:nvSpPr>
          <p:spPr>
            <a:xfrm>
              <a:off x="7606852" y="1355301"/>
              <a:ext cx="4500580" cy="2543526"/>
            </a:xfrm>
            <a:prstGeom prst="rect">
              <a:avLst/>
            </a:prstGeom>
          </p:spPr>
          <p:txBody>
            <a:bodyPr anchor="b">
              <a:normAutofit/>
            </a:bodyPr>
            <a:lstStyle>
              <a:lvl1pPr marL="231775" indent="-231775" algn="l" defTabSz="914400" rtl="0" eaLnBrk="1" latinLnBrk="0" hangingPunct="1">
                <a:lnSpc>
                  <a:spcPct val="90000"/>
                </a:lnSpc>
                <a:spcBef>
                  <a:spcPts val="1200"/>
                </a:spcBef>
                <a:buClr>
                  <a:schemeClr val="accent4"/>
                </a:buClr>
                <a:buFont typeface="HP Simplified" panose="020B0604020204020204" pitchFamily="34" charset="0"/>
                <a:buChar char="•"/>
                <a:defRPr sz="2800" kern="1200" cap="none" baseline="0">
                  <a:solidFill>
                    <a:schemeClr val="bg1"/>
                  </a:solidFill>
                  <a:latin typeface="+mn-lt"/>
                  <a:ea typeface="+mn-ea"/>
                  <a:cs typeface="+mn-cs"/>
                </a:defRPr>
              </a:lvl1pPr>
              <a:lvl2pPr marL="461963" indent="-233363"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2400" kern="1200" cap="none" baseline="0">
                  <a:solidFill>
                    <a:schemeClr val="bg1"/>
                  </a:solidFill>
                  <a:latin typeface="+mn-lt"/>
                  <a:ea typeface="+mn-ea"/>
                  <a:cs typeface="+mn-cs"/>
                </a:defRPr>
              </a:lvl2pPr>
              <a:lvl3pPr marL="625475" indent="-214313" algn="l" defTabSz="914400" rtl="0" eaLnBrk="1" latinLnBrk="0" hangingPunct="1">
                <a:lnSpc>
                  <a:spcPct val="90000"/>
                </a:lnSpc>
                <a:spcBef>
                  <a:spcPts val="400"/>
                </a:spcBef>
                <a:buClr>
                  <a:schemeClr val="accent4"/>
                </a:buClr>
                <a:buFont typeface="HP Simplified" panose="020B0604020204020204" pitchFamily="34" charset="0"/>
                <a:buChar char="•"/>
                <a:defRPr sz="2000" kern="1200" cap="none" baseline="0">
                  <a:solidFill>
                    <a:schemeClr val="bg1"/>
                  </a:solidFill>
                  <a:latin typeface="+mn-lt"/>
                  <a:ea typeface="+mn-ea"/>
                  <a:cs typeface="+mn-cs"/>
                </a:defRPr>
              </a:lvl3pPr>
              <a:lvl4pPr marL="798513" indent="-204788"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1800" kern="1200" cap="all" baseline="0">
                  <a:solidFill>
                    <a:schemeClr val="bg1"/>
                  </a:solidFill>
                  <a:latin typeface="+mn-lt"/>
                  <a:ea typeface="+mn-ea"/>
                  <a:cs typeface="+mn-cs"/>
                </a:defRPr>
              </a:lvl4pPr>
              <a:lvl5pPr marL="914400" indent="-182563" algn="l" defTabSz="914400" rtl="0" eaLnBrk="1" latinLnBrk="0" hangingPunct="1">
                <a:lnSpc>
                  <a:spcPct val="90000"/>
                </a:lnSpc>
                <a:spcBef>
                  <a:spcPts val="400"/>
                </a:spcBef>
                <a:buClr>
                  <a:schemeClr val="accent4"/>
                </a:buClr>
                <a:buFont typeface="HP Simplified" panose="020B0604020204020204" pitchFamily="34" charset="0"/>
                <a:buChar char="•"/>
                <a:defRPr sz="1600" kern="1200" cap="all" baseline="0">
                  <a:solidFill>
                    <a:schemeClr val="bg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a:buClr>
                  <a:srgbClr val="99D5EF"/>
                </a:buClr>
                <a:buNone/>
              </a:pPr>
              <a:r>
                <a:rPr lang="en-US" sz="4400">
                  <a:solidFill>
                    <a:srgbClr val="000000"/>
                  </a:solidFill>
                  <a:latin typeface="Forma DJR Display" panose="00000000000000090000" pitchFamily="2" charset="0"/>
                </a:rPr>
                <a:t>What is EPEAT®?</a:t>
              </a:r>
              <a:endParaRPr lang="en-US" sz="2199">
                <a:solidFill>
                  <a:srgbClr val="000000"/>
                </a:solidFill>
                <a:latin typeface="Forma DJR Display" panose="00000000000000090000" pitchFamily="2" charset="0"/>
              </a:endParaRPr>
            </a:p>
          </p:txBody>
        </p:sp>
      </p:grpSp>
      <p:sp>
        <p:nvSpPr>
          <p:cNvPr id="7" name="Rectangle 6">
            <a:extLst>
              <a:ext uri="{FF2B5EF4-FFF2-40B4-BE49-F238E27FC236}">
                <a16:creationId xmlns:a16="http://schemas.microsoft.com/office/drawing/2014/main" id="{A9CD0946-0B47-4E4A-8B57-4ADF5789E274}"/>
              </a:ext>
            </a:extLst>
          </p:cNvPr>
          <p:cNvSpPr/>
          <p:nvPr/>
        </p:nvSpPr>
        <p:spPr>
          <a:xfrm>
            <a:off x="-1" y="892"/>
            <a:ext cx="12188825" cy="15302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Calibri" panose="020F0502020204030204"/>
            </a:endParaRPr>
          </a:p>
        </p:txBody>
      </p:sp>
      <p:sp>
        <p:nvSpPr>
          <p:cNvPr id="8" name="Title 1">
            <a:extLst>
              <a:ext uri="{FF2B5EF4-FFF2-40B4-BE49-F238E27FC236}">
                <a16:creationId xmlns:a16="http://schemas.microsoft.com/office/drawing/2014/main" id="{2A9002B0-2524-412E-9BDA-56AF5E693AD8}"/>
              </a:ext>
            </a:extLst>
          </p:cNvPr>
          <p:cNvSpPr>
            <a:spLocks noGrp="1"/>
          </p:cNvSpPr>
          <p:nvPr>
            <p:ph type="title"/>
          </p:nvPr>
        </p:nvSpPr>
        <p:spPr>
          <a:xfrm>
            <a:off x="399855" y="300977"/>
            <a:ext cx="11803331" cy="1169651"/>
          </a:xfrm>
        </p:spPr>
        <p:txBody>
          <a:bodyPr/>
          <a:lstStyle/>
          <a:p>
            <a:pPr>
              <a:lnSpc>
                <a:spcPts val="5798"/>
              </a:lnSpc>
            </a:pPr>
            <a:r>
              <a:rPr lang="en-US" sz="4800">
                <a:latin typeface="Forma DJR Display"/>
                <a:ea typeface="+mn-ea"/>
                <a:cs typeface="+mn-cs"/>
              </a:rPr>
              <a:t>All Z Workstations are EPEAT® Gold Certified </a:t>
            </a:r>
            <a:r>
              <a:rPr lang="en-US" sz="4800" baseline="30000">
                <a:latin typeface="Forma DJR Display"/>
                <a:ea typeface="+mn-ea"/>
                <a:cs typeface="+mn-cs"/>
              </a:rPr>
              <a:t>4</a:t>
            </a:r>
            <a:endParaRPr lang="en-GB" sz="4800" baseline="30000">
              <a:latin typeface="Forma DJR Display"/>
            </a:endParaRPr>
          </a:p>
        </p:txBody>
      </p:sp>
      <p:sp>
        <p:nvSpPr>
          <p:cNvPr id="18" name="logo">
            <a:extLst>
              <a:ext uri="{FF2B5EF4-FFF2-40B4-BE49-F238E27FC236}">
                <a16:creationId xmlns:a16="http://schemas.microsoft.com/office/drawing/2014/main" id="{8D582CBF-FEAA-4F97-A8BC-B23AC9BF8F5A}"/>
              </a:ext>
            </a:extLst>
          </p:cNvPr>
          <p:cNvSpPr>
            <a:spLocks noChangeAspect="1" noEditPoints="1"/>
          </p:cNvSpPr>
          <p:nvPr/>
        </p:nvSpPr>
        <p:spPr bwMode="black">
          <a:xfrm>
            <a:off x="385493" y="6379550"/>
            <a:ext cx="342657" cy="342657"/>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rgbClr val="A6A6A6"/>
              </a:solidFill>
              <a:latin typeface="HP Simplified Light"/>
            </a:endParaRPr>
          </a:p>
        </p:txBody>
      </p:sp>
      <p:sp>
        <p:nvSpPr>
          <p:cNvPr id="19" name="Footer Placeholder 11">
            <a:extLst>
              <a:ext uri="{FF2B5EF4-FFF2-40B4-BE49-F238E27FC236}">
                <a16:creationId xmlns:a16="http://schemas.microsoft.com/office/drawing/2014/main" id="{0E2B6E1C-3ACA-46B6-B886-95518D605724}"/>
              </a:ext>
            </a:extLst>
          </p:cNvPr>
          <p:cNvSpPr txBox="1">
            <a:spLocks/>
          </p:cNvSpPr>
          <p:nvPr/>
        </p:nvSpPr>
        <p:spPr>
          <a:xfrm>
            <a:off x="739216" y="6405936"/>
            <a:ext cx="3673889" cy="313568"/>
          </a:xfrm>
          <a:prstGeom prst="rect">
            <a:avLst/>
          </a:prstGeom>
          <a:noFill/>
        </p:spPr>
        <p:txBody>
          <a:bodyPr vert="horz" lIns="91368" tIns="45684" rIns="91368" bIns="45684"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578">
              <a:defRPr/>
            </a:pPr>
            <a:r>
              <a:rPr lang="en-US" sz="800">
                <a:solidFill>
                  <a:srgbClr val="000000"/>
                </a:solidFill>
                <a:latin typeface="Forma DJR Micro" panose="00000000000000090000" pitchFamily="2" charset="0"/>
              </a:rPr>
              <a:t>HP Confidential. For use by HP or Partner with Customers under HP CDA only. </a:t>
            </a:r>
          </a:p>
        </p:txBody>
      </p:sp>
      <p:cxnSp>
        <p:nvCxnSpPr>
          <p:cNvPr id="30" name="Straight Connector 29">
            <a:extLst>
              <a:ext uri="{FF2B5EF4-FFF2-40B4-BE49-F238E27FC236}">
                <a16:creationId xmlns:a16="http://schemas.microsoft.com/office/drawing/2014/main" id="{6EFA2301-D49E-0A2D-C341-149C14CAACDF}"/>
              </a:ext>
            </a:extLst>
          </p:cNvPr>
          <p:cNvCxnSpPr>
            <a:cxnSpLocks/>
          </p:cNvCxnSpPr>
          <p:nvPr/>
        </p:nvCxnSpPr>
        <p:spPr>
          <a:xfrm>
            <a:off x="6911783" y="4404414"/>
            <a:ext cx="471170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F37037D9-393A-ED1F-14F2-9228205828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8068" y="2122999"/>
            <a:ext cx="1293397" cy="718555"/>
          </a:xfrm>
          <a:prstGeom prst="rect">
            <a:avLst/>
          </a:prstGeom>
        </p:spPr>
      </p:pic>
      <p:sp>
        <p:nvSpPr>
          <p:cNvPr id="24" name="TextBox 23">
            <a:extLst>
              <a:ext uri="{FF2B5EF4-FFF2-40B4-BE49-F238E27FC236}">
                <a16:creationId xmlns:a16="http://schemas.microsoft.com/office/drawing/2014/main" id="{90138457-745F-A398-63F6-4FE317F6F782}"/>
              </a:ext>
            </a:extLst>
          </p:cNvPr>
          <p:cNvSpPr txBox="1"/>
          <p:nvPr/>
        </p:nvSpPr>
        <p:spPr>
          <a:xfrm>
            <a:off x="7814922" y="1917914"/>
            <a:ext cx="4222742" cy="2707408"/>
          </a:xfrm>
          <a:prstGeom prst="rect">
            <a:avLst/>
          </a:prstGeom>
          <a:noFill/>
        </p:spPr>
        <p:txBody>
          <a:bodyPr wrap="square" lIns="0" tIns="0" rIns="0" bIns="0" rtlCol="0" anchor="t">
            <a:spAutoFit/>
          </a:bodyPr>
          <a:lstStyle/>
          <a:p>
            <a:pPr marL="171450" indent="-171450">
              <a:buFont typeface="Arial" panose="020B0604020202020204" pitchFamily="34" charset="0"/>
              <a:buChar char="•"/>
              <a:defRPr/>
            </a:pPr>
            <a:r>
              <a:rPr lang="en-US" sz="2199">
                <a:solidFill>
                  <a:srgbClr val="000000"/>
                </a:solidFill>
                <a:latin typeface="Forma DJR Display" panose="00000000000000090000" pitchFamily="2" charset="0"/>
              </a:rPr>
              <a:t>HP Z2 Mini G9</a:t>
            </a:r>
          </a:p>
          <a:p>
            <a:pPr marL="171450" indent="-171450">
              <a:buFont typeface="Arial" panose="020B0604020202020204" pitchFamily="34" charset="0"/>
              <a:buChar char="•"/>
              <a:defRPr/>
            </a:pPr>
            <a:r>
              <a:rPr lang="en-US" sz="2199">
                <a:solidFill>
                  <a:srgbClr val="000000"/>
                </a:solidFill>
                <a:latin typeface="Forma DJR Display" panose="00000000000000090000" pitchFamily="2" charset="0"/>
              </a:rPr>
              <a:t>HP Z2 SFF G9</a:t>
            </a:r>
          </a:p>
          <a:p>
            <a:pPr marL="171450" indent="-171450">
              <a:buFont typeface="Arial" panose="020B0604020202020204" pitchFamily="34" charset="0"/>
              <a:buChar char="•"/>
              <a:defRPr/>
            </a:pPr>
            <a:r>
              <a:rPr lang="en-US" sz="2199">
                <a:solidFill>
                  <a:srgbClr val="000000"/>
                </a:solidFill>
                <a:latin typeface="Forma DJR Display" panose="00000000000000090000" pitchFamily="2" charset="0"/>
              </a:rPr>
              <a:t>HP Z2 Tower G9</a:t>
            </a:r>
          </a:p>
          <a:p>
            <a:pPr marL="171450" lvl="0" indent="-171450">
              <a:buFont typeface="Arial" panose="020B0604020202020204" pitchFamily="34" charset="0"/>
              <a:buChar char="•"/>
              <a:defRPr/>
            </a:pPr>
            <a:r>
              <a:rPr lang="en-US" sz="2199">
                <a:solidFill>
                  <a:srgbClr val="000000"/>
                </a:solidFill>
                <a:latin typeface="Forma DJR Display" panose="00000000000000090000" pitchFamily="2" charset="0"/>
              </a:rPr>
              <a:t>HP Z4 G4 &amp; G5 Workstations</a:t>
            </a:r>
          </a:p>
          <a:p>
            <a:pPr marL="171450" indent="-171450">
              <a:buFont typeface="Arial" panose="020B0604020202020204" pitchFamily="34" charset="0"/>
              <a:buChar char="•"/>
              <a:defRPr/>
            </a:pPr>
            <a:r>
              <a:rPr lang="en-US" sz="2150">
                <a:solidFill>
                  <a:srgbClr val="000000"/>
                </a:solidFill>
                <a:latin typeface="Forma DJR Display"/>
              </a:rPr>
              <a:t>HP Z6 G4 &amp; G5 Workstations</a:t>
            </a:r>
          </a:p>
          <a:p>
            <a:pPr marL="171450" lvl="0" indent="-171450">
              <a:buFont typeface="Arial" panose="020B0604020202020204" pitchFamily="34" charset="0"/>
              <a:buChar char="•"/>
              <a:defRPr/>
            </a:pPr>
            <a:r>
              <a:rPr lang="en-US" sz="2150">
                <a:solidFill>
                  <a:srgbClr val="000000"/>
                </a:solidFill>
                <a:latin typeface="Forma DJR Display"/>
              </a:rPr>
              <a:t>HP Z8 G4 &amp; G5 Workstations</a:t>
            </a:r>
            <a:endParaRPr lang="en-US" sz="2150">
              <a:solidFill>
                <a:srgbClr val="000000"/>
              </a:solidFill>
              <a:latin typeface="Forma DJR Display" panose="00000000000000090000" pitchFamily="2" charset="0"/>
            </a:endParaRPr>
          </a:p>
          <a:p>
            <a:pPr marL="171450" lvl="0" indent="-171450">
              <a:buFont typeface="Arial" panose="020B0604020202020204" pitchFamily="34" charset="0"/>
              <a:buChar char="•"/>
              <a:defRPr/>
            </a:pPr>
            <a:endParaRPr lang="en-US" sz="2199">
              <a:solidFill>
                <a:srgbClr val="000000"/>
              </a:solidFill>
              <a:latin typeface="Forma DJR Display" panose="00000000000000090000" pitchFamily="2" charset="0"/>
            </a:endParaRPr>
          </a:p>
          <a:p>
            <a:pPr marL="171450" lvl="0" indent="-171450">
              <a:buFont typeface="Arial" panose="020B0604020202020204" pitchFamily="34" charset="0"/>
              <a:buChar char="•"/>
              <a:defRPr/>
            </a:pPr>
            <a:endParaRPr lang="en-US" sz="2199">
              <a:solidFill>
                <a:srgbClr val="000000"/>
              </a:solidFill>
              <a:latin typeface="Forma DJR Display" panose="00000000000000090000" pitchFamily="2" charset="0"/>
            </a:endParaRPr>
          </a:p>
        </p:txBody>
      </p:sp>
      <p:pic>
        <p:nvPicPr>
          <p:cNvPr id="28" name="Picture 27">
            <a:extLst>
              <a:ext uri="{FF2B5EF4-FFF2-40B4-BE49-F238E27FC236}">
                <a16:creationId xmlns:a16="http://schemas.microsoft.com/office/drawing/2014/main" id="{34661F55-9E2C-BB1C-9198-2A9D86521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1488" y="4625322"/>
            <a:ext cx="1293397" cy="718555"/>
          </a:xfrm>
          <a:prstGeom prst="rect">
            <a:avLst/>
          </a:prstGeom>
        </p:spPr>
      </p:pic>
      <p:sp>
        <p:nvSpPr>
          <p:cNvPr id="10" name="TextBox 9">
            <a:extLst>
              <a:ext uri="{FF2B5EF4-FFF2-40B4-BE49-F238E27FC236}">
                <a16:creationId xmlns:a16="http://schemas.microsoft.com/office/drawing/2014/main" id="{8283D8AC-B0E5-ADA7-D546-48B29FB4C91B}"/>
              </a:ext>
            </a:extLst>
          </p:cNvPr>
          <p:cNvSpPr txBox="1"/>
          <p:nvPr/>
        </p:nvSpPr>
        <p:spPr>
          <a:xfrm>
            <a:off x="7814922" y="4886526"/>
            <a:ext cx="3690769" cy="2030556"/>
          </a:xfrm>
          <a:prstGeom prst="rect">
            <a:avLst/>
          </a:prstGeom>
          <a:noFill/>
        </p:spPr>
        <p:txBody>
          <a:bodyPr wrap="square" lIns="0" tIns="0" rIns="0" bIns="0" rtlCol="0" anchor="t">
            <a:spAutoFit/>
          </a:bodyPr>
          <a:lstStyle/>
          <a:p>
            <a:pPr marL="171450" lvl="0" indent="-171450">
              <a:buFont typeface="Arial" panose="020B0604020202020204" pitchFamily="34" charset="0"/>
              <a:buChar char="•"/>
              <a:defRPr/>
            </a:pPr>
            <a:r>
              <a:rPr lang="en-US" sz="2150">
                <a:solidFill>
                  <a:srgbClr val="000000"/>
                </a:solidFill>
                <a:latin typeface="Forma DJR Display"/>
              </a:rPr>
              <a:t>HP </a:t>
            </a:r>
            <a:r>
              <a:rPr lang="en-US" sz="2150" err="1">
                <a:solidFill>
                  <a:srgbClr val="000000"/>
                </a:solidFill>
                <a:latin typeface="Forma DJR Display"/>
              </a:rPr>
              <a:t>ZBook</a:t>
            </a:r>
            <a:r>
              <a:rPr lang="en-US" sz="2150">
                <a:solidFill>
                  <a:srgbClr val="000000"/>
                </a:solidFill>
                <a:latin typeface="Forma DJR Display"/>
              </a:rPr>
              <a:t> Studio G8 &amp; G9</a:t>
            </a:r>
          </a:p>
          <a:p>
            <a:pPr marL="171450" lvl="0" indent="-171450">
              <a:buFont typeface="Arial" panose="020B0604020202020204" pitchFamily="34" charset="0"/>
              <a:buChar char="•"/>
              <a:defRPr/>
            </a:pPr>
            <a:r>
              <a:rPr lang="en-US" sz="2150">
                <a:solidFill>
                  <a:srgbClr val="000000"/>
                </a:solidFill>
                <a:latin typeface="Forma DJR Display"/>
              </a:rPr>
              <a:t>HP </a:t>
            </a:r>
            <a:r>
              <a:rPr lang="en-US" sz="2150" err="1">
                <a:solidFill>
                  <a:srgbClr val="000000"/>
                </a:solidFill>
                <a:latin typeface="Forma DJR Display"/>
              </a:rPr>
              <a:t>ZBook</a:t>
            </a:r>
            <a:r>
              <a:rPr lang="en-US" sz="2150">
                <a:solidFill>
                  <a:srgbClr val="000000"/>
                </a:solidFill>
                <a:latin typeface="Forma DJR Display"/>
              </a:rPr>
              <a:t> Power G8 &amp; G9</a:t>
            </a:r>
          </a:p>
          <a:p>
            <a:pPr marL="171450" lvl="0" indent="-171450">
              <a:buFont typeface="Arial" panose="020B0604020202020204" pitchFamily="34" charset="0"/>
              <a:buChar char="•"/>
              <a:defRPr/>
            </a:pPr>
            <a:r>
              <a:rPr lang="en-US" sz="2150">
                <a:solidFill>
                  <a:srgbClr val="000000"/>
                </a:solidFill>
                <a:latin typeface="Forma DJR Display"/>
              </a:rPr>
              <a:t>HP </a:t>
            </a:r>
            <a:r>
              <a:rPr lang="en-US" sz="2150" err="1">
                <a:solidFill>
                  <a:srgbClr val="000000"/>
                </a:solidFill>
                <a:latin typeface="Forma DJR Display"/>
              </a:rPr>
              <a:t>ZBook</a:t>
            </a:r>
            <a:r>
              <a:rPr lang="en-US" sz="2150">
                <a:solidFill>
                  <a:srgbClr val="000000"/>
                </a:solidFill>
                <a:latin typeface="Forma DJR Display"/>
              </a:rPr>
              <a:t> Fury G8 &amp; G9</a:t>
            </a:r>
          </a:p>
          <a:p>
            <a:pPr marL="171450" lvl="0" indent="-171450">
              <a:buFont typeface="Arial" panose="020B0604020202020204" pitchFamily="34" charset="0"/>
              <a:buChar char="•"/>
              <a:defRPr/>
            </a:pPr>
            <a:r>
              <a:rPr lang="en-US" sz="2150">
                <a:solidFill>
                  <a:srgbClr val="000000"/>
                </a:solidFill>
                <a:latin typeface="Forma DJR Display"/>
              </a:rPr>
              <a:t>HP </a:t>
            </a:r>
            <a:r>
              <a:rPr lang="en-US" sz="2150" err="1">
                <a:solidFill>
                  <a:srgbClr val="000000"/>
                </a:solidFill>
                <a:latin typeface="Forma DJR Display"/>
              </a:rPr>
              <a:t>ZBook</a:t>
            </a:r>
            <a:r>
              <a:rPr lang="en-US" sz="2150">
                <a:solidFill>
                  <a:srgbClr val="000000"/>
                </a:solidFill>
                <a:latin typeface="Forma DJR Display"/>
              </a:rPr>
              <a:t> Firefly G8 &amp; G9</a:t>
            </a:r>
          </a:p>
          <a:p>
            <a:pPr marL="171450" lvl="0" indent="-171450">
              <a:buFont typeface="Arial" panose="020B0604020202020204" pitchFamily="34" charset="0"/>
              <a:buChar char="•"/>
              <a:defRPr/>
            </a:pPr>
            <a:endParaRPr lang="en-US" sz="2199">
              <a:solidFill>
                <a:srgbClr val="000000"/>
              </a:solidFill>
              <a:latin typeface="Forma DJR Display" panose="00000000000000090000" pitchFamily="2" charset="0"/>
            </a:endParaRPr>
          </a:p>
          <a:p>
            <a:pPr marL="171450" lvl="0" indent="-171450">
              <a:buFont typeface="Arial" panose="020B0604020202020204" pitchFamily="34" charset="0"/>
              <a:buChar char="•"/>
              <a:defRPr/>
            </a:pPr>
            <a:endParaRPr lang="en-US" sz="2199">
              <a:solidFill>
                <a:srgbClr val="000000"/>
              </a:solidFill>
              <a:latin typeface="Forma DJR Display" panose="00000000000000090000" pitchFamily="2" charset="0"/>
            </a:endParaRPr>
          </a:p>
        </p:txBody>
      </p:sp>
      <p:sp>
        <p:nvSpPr>
          <p:cNvPr id="13" name="TextBox 12">
            <a:extLst>
              <a:ext uri="{FF2B5EF4-FFF2-40B4-BE49-F238E27FC236}">
                <a16:creationId xmlns:a16="http://schemas.microsoft.com/office/drawing/2014/main" id="{D3D2FAFE-8695-9223-149B-114EB41AC62C}"/>
              </a:ext>
            </a:extLst>
          </p:cNvPr>
          <p:cNvSpPr txBox="1"/>
          <p:nvPr/>
        </p:nvSpPr>
        <p:spPr>
          <a:xfrm>
            <a:off x="4713444" y="3019861"/>
            <a:ext cx="2476317" cy="769441"/>
          </a:xfrm>
          <a:prstGeom prst="rect">
            <a:avLst/>
          </a:prstGeom>
          <a:noFill/>
        </p:spPr>
        <p:txBody>
          <a:bodyPr wrap="square">
            <a:spAutoFit/>
          </a:bodyPr>
          <a:lstStyle/>
          <a:p>
            <a:pPr algn="ctr">
              <a:defRPr/>
            </a:pPr>
            <a:r>
              <a:rPr lang="en-US" sz="2200">
                <a:solidFill>
                  <a:srgbClr val="000000"/>
                </a:solidFill>
                <a:latin typeface="Forma DJR Display" panose="00000000000000090000" pitchFamily="2" charset="0"/>
              </a:rPr>
              <a:t>DESKTOP </a:t>
            </a:r>
          </a:p>
          <a:p>
            <a:pPr algn="ctr">
              <a:defRPr/>
            </a:pPr>
            <a:r>
              <a:rPr lang="en-US" sz="2200">
                <a:solidFill>
                  <a:srgbClr val="000000"/>
                </a:solidFill>
                <a:latin typeface="Forma DJR Display" panose="00000000000000090000" pitchFamily="2" charset="0"/>
              </a:rPr>
              <a:t>WORKSTATIONS</a:t>
            </a:r>
          </a:p>
        </p:txBody>
      </p:sp>
      <p:sp>
        <p:nvSpPr>
          <p:cNvPr id="16" name="TextBox 15">
            <a:extLst>
              <a:ext uri="{FF2B5EF4-FFF2-40B4-BE49-F238E27FC236}">
                <a16:creationId xmlns:a16="http://schemas.microsoft.com/office/drawing/2014/main" id="{CF486C9A-0794-600E-EF4A-53388C88D1A6}"/>
              </a:ext>
            </a:extLst>
          </p:cNvPr>
          <p:cNvSpPr txBox="1"/>
          <p:nvPr/>
        </p:nvSpPr>
        <p:spPr>
          <a:xfrm>
            <a:off x="4748026" y="5517083"/>
            <a:ext cx="2476317" cy="769441"/>
          </a:xfrm>
          <a:prstGeom prst="rect">
            <a:avLst/>
          </a:prstGeom>
          <a:noFill/>
        </p:spPr>
        <p:txBody>
          <a:bodyPr wrap="square">
            <a:spAutoFit/>
          </a:bodyPr>
          <a:lstStyle/>
          <a:p>
            <a:pPr algn="ctr">
              <a:defRPr/>
            </a:pPr>
            <a:r>
              <a:rPr lang="en-US" sz="2200">
                <a:solidFill>
                  <a:srgbClr val="000000"/>
                </a:solidFill>
                <a:latin typeface="Forma DJR Display" panose="00000000000000090000" pitchFamily="2" charset="0"/>
              </a:rPr>
              <a:t>MOBILE</a:t>
            </a:r>
          </a:p>
          <a:p>
            <a:pPr algn="ctr">
              <a:defRPr/>
            </a:pPr>
            <a:r>
              <a:rPr lang="en-US" sz="2200">
                <a:solidFill>
                  <a:srgbClr val="000000"/>
                </a:solidFill>
                <a:latin typeface="Forma DJR Display" panose="00000000000000090000" pitchFamily="2" charset="0"/>
              </a:rPr>
              <a:t>WORKSTATIONS</a:t>
            </a:r>
          </a:p>
        </p:txBody>
      </p:sp>
    </p:spTree>
    <p:extLst>
      <p:ext uri="{BB962C8B-B14F-4D97-AF65-F5344CB8AC3E}">
        <p14:creationId xmlns:p14="http://schemas.microsoft.com/office/powerpoint/2010/main" val="271238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13838A5-E383-77EC-3F18-8E7FB1A9E212}"/>
              </a:ext>
            </a:extLst>
          </p:cNvPr>
          <p:cNvSpPr/>
          <p:nvPr/>
        </p:nvSpPr>
        <p:spPr bwMode="ltGray">
          <a:xfrm>
            <a:off x="9931400" y="6140253"/>
            <a:ext cx="2197100" cy="71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bg1"/>
              </a:solidFill>
            </a:endParaRPr>
          </a:p>
        </p:txBody>
      </p:sp>
      <p:pic>
        <p:nvPicPr>
          <p:cNvPr id="6" name="Picture 5" descr="A picture containing text, sofa&#10;&#10;Description automatically generated">
            <a:extLst>
              <a:ext uri="{FF2B5EF4-FFF2-40B4-BE49-F238E27FC236}">
                <a16:creationId xmlns:a16="http://schemas.microsoft.com/office/drawing/2014/main" id="{C80470EA-65A7-726A-E3C9-40D8E2317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 y="4361903"/>
            <a:ext cx="12188825" cy="2962870"/>
          </a:xfrm>
          <a:prstGeom prst="rect">
            <a:avLst/>
          </a:prstGeom>
        </p:spPr>
      </p:pic>
      <p:cxnSp>
        <p:nvCxnSpPr>
          <p:cNvPr id="7" name="Straight Connector 6">
            <a:extLst>
              <a:ext uri="{FF2B5EF4-FFF2-40B4-BE49-F238E27FC236}">
                <a16:creationId xmlns:a16="http://schemas.microsoft.com/office/drawing/2014/main" id="{E1D39E29-9704-F953-C2A0-5204B8FCCA3E}"/>
              </a:ext>
            </a:extLst>
          </p:cNvPr>
          <p:cNvCxnSpPr>
            <a:cxnSpLocks/>
          </p:cNvCxnSpPr>
          <p:nvPr/>
        </p:nvCxnSpPr>
        <p:spPr bwMode="black">
          <a:xfrm>
            <a:off x="-2" y="1014662"/>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46ECAB-4299-9D99-3512-41EEAA8E36C8}"/>
              </a:ext>
            </a:extLst>
          </p:cNvPr>
          <p:cNvPicPr>
            <a:picLocks noChangeAspect="1"/>
          </p:cNvPicPr>
          <p:nvPr/>
        </p:nvPicPr>
        <p:blipFill>
          <a:blip r:embed="rId4"/>
          <a:stretch>
            <a:fillRect/>
          </a:stretch>
        </p:blipFill>
        <p:spPr>
          <a:xfrm>
            <a:off x="-3" y="-28172"/>
            <a:ext cx="12188825" cy="2977520"/>
          </a:xfrm>
          <a:prstGeom prst="rect">
            <a:avLst/>
          </a:prstGeom>
        </p:spPr>
      </p:pic>
      <p:sp>
        <p:nvSpPr>
          <p:cNvPr id="9" name="Rectangle 8">
            <a:extLst>
              <a:ext uri="{FF2B5EF4-FFF2-40B4-BE49-F238E27FC236}">
                <a16:creationId xmlns:a16="http://schemas.microsoft.com/office/drawing/2014/main" id="{6C1418A8-1160-8369-FA64-B11946ED0966}"/>
              </a:ext>
            </a:extLst>
          </p:cNvPr>
          <p:cNvSpPr/>
          <p:nvPr/>
        </p:nvSpPr>
        <p:spPr>
          <a:xfrm>
            <a:off x="0" y="2942951"/>
            <a:ext cx="12188825" cy="13796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GB" sz="1799">
              <a:solidFill>
                <a:srgbClr val="FFFFFF"/>
              </a:solidFill>
              <a:latin typeface="Calibri" panose="020F0502020204030204"/>
            </a:endParaRPr>
          </a:p>
        </p:txBody>
      </p:sp>
      <p:sp>
        <p:nvSpPr>
          <p:cNvPr id="16" name="TextBox 15">
            <a:extLst>
              <a:ext uri="{FF2B5EF4-FFF2-40B4-BE49-F238E27FC236}">
                <a16:creationId xmlns:a16="http://schemas.microsoft.com/office/drawing/2014/main" id="{47B85931-47EE-01F8-E525-4CCB95AD02D3}"/>
              </a:ext>
            </a:extLst>
          </p:cNvPr>
          <p:cNvSpPr txBox="1"/>
          <p:nvPr/>
        </p:nvSpPr>
        <p:spPr>
          <a:xfrm>
            <a:off x="838112" y="3228345"/>
            <a:ext cx="2880360" cy="830997"/>
          </a:xfrm>
          <a:prstGeom prst="rect">
            <a:avLst/>
          </a:prstGeom>
          <a:noFill/>
        </p:spPr>
        <p:txBody>
          <a:bodyPr wrap="square" lIns="0" tIns="0" rIns="0" bIns="0" rtlCol="0" anchor="ctr">
            <a:spAutoFit/>
          </a:bodyPr>
          <a:lstStyle/>
          <a:p>
            <a:pPr defTabSz="913442">
              <a:lnSpc>
                <a:spcPct val="90000"/>
              </a:lnSpc>
              <a:spcBef>
                <a:spcPts val="1600"/>
              </a:spcBef>
              <a:defRPr/>
            </a:pPr>
            <a:r>
              <a:rPr lang="en-US" sz="2000">
                <a:solidFill>
                  <a:schemeClr val="bg1"/>
                </a:solidFill>
                <a:latin typeface="Forma DJR Display" panose="00000000000000090000" pitchFamily="2" charset="0"/>
              </a:rPr>
              <a:t>Repurpose recycled and closed loop plastics in Z workstation portfolio</a:t>
            </a:r>
          </a:p>
        </p:txBody>
      </p:sp>
      <p:pic>
        <p:nvPicPr>
          <p:cNvPr id="20" name="Picture 19">
            <a:extLst>
              <a:ext uri="{FF2B5EF4-FFF2-40B4-BE49-F238E27FC236}">
                <a16:creationId xmlns:a16="http://schemas.microsoft.com/office/drawing/2014/main" id="{523A0A10-3A1F-6C08-D12F-F6B697F5E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945" y="3386458"/>
            <a:ext cx="514702" cy="488404"/>
          </a:xfrm>
          <a:prstGeom prst="rect">
            <a:avLst/>
          </a:prstGeom>
        </p:spPr>
      </p:pic>
      <p:pic>
        <p:nvPicPr>
          <p:cNvPr id="26" name="Picture 25">
            <a:extLst>
              <a:ext uri="{FF2B5EF4-FFF2-40B4-BE49-F238E27FC236}">
                <a16:creationId xmlns:a16="http://schemas.microsoft.com/office/drawing/2014/main" id="{DFD01611-9025-D919-EACE-5BDF2E28BC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9440" y="3379414"/>
            <a:ext cx="519175" cy="528857"/>
          </a:xfrm>
          <a:prstGeom prst="rect">
            <a:avLst/>
          </a:prstGeom>
        </p:spPr>
      </p:pic>
      <p:sp>
        <p:nvSpPr>
          <p:cNvPr id="27" name="Rectangle 26">
            <a:extLst>
              <a:ext uri="{FF2B5EF4-FFF2-40B4-BE49-F238E27FC236}">
                <a16:creationId xmlns:a16="http://schemas.microsoft.com/office/drawing/2014/main" id="{6B2D32C3-8C4A-7DE2-7BDC-B4EF298B0CDB}"/>
              </a:ext>
            </a:extLst>
          </p:cNvPr>
          <p:cNvSpPr/>
          <p:nvPr/>
        </p:nvSpPr>
        <p:spPr>
          <a:xfrm>
            <a:off x="8924604" y="3204879"/>
            <a:ext cx="2974733" cy="835422"/>
          </a:xfrm>
          <a:prstGeom prst="rect">
            <a:avLst/>
          </a:prstGeom>
        </p:spPr>
        <p:txBody>
          <a:bodyPr wrap="square" lIns="0" tIns="0" rIns="0" bIns="0" anchor="t">
            <a:spAutoFit/>
          </a:bodyPr>
          <a:lstStyle/>
          <a:p>
            <a:pPr lvl="0" defTabSz="913442">
              <a:lnSpc>
                <a:spcPct val="90000"/>
              </a:lnSpc>
              <a:spcBef>
                <a:spcPts val="1200"/>
              </a:spcBef>
              <a:defRPr/>
            </a:pPr>
            <a:r>
              <a:rPr lang="en-US" sz="2000">
                <a:solidFill>
                  <a:schemeClr val="bg1"/>
                </a:solidFill>
                <a:latin typeface="Forma DJR Display" panose="00000000000000090000" pitchFamily="2" charset="0"/>
              </a:rPr>
              <a:t>Support development of circular economy via the use of recycled materials</a:t>
            </a:r>
          </a:p>
        </p:txBody>
      </p:sp>
      <p:pic>
        <p:nvPicPr>
          <p:cNvPr id="28" name="Picture 27">
            <a:extLst>
              <a:ext uri="{FF2B5EF4-FFF2-40B4-BE49-F238E27FC236}">
                <a16:creationId xmlns:a16="http://schemas.microsoft.com/office/drawing/2014/main" id="{523EA5E1-79E3-FF54-59A3-C20E27219AAD}"/>
              </a:ext>
            </a:extLst>
          </p:cNvPr>
          <p:cNvPicPr>
            <a:picLocks noChangeAspect="1"/>
          </p:cNvPicPr>
          <p:nvPr/>
        </p:nvPicPr>
        <p:blipFill rotWithShape="1">
          <a:blip r:embed="rId7">
            <a:extLst>
              <a:ext uri="{28A0092B-C50C-407E-A947-70E740481C1C}">
                <a14:useLocalDpi xmlns:a14="http://schemas.microsoft.com/office/drawing/2010/main" val="0"/>
              </a:ext>
            </a:extLst>
          </a:blip>
          <a:srcRect l="16637" t="34078" r="15561" b="18863"/>
          <a:stretch/>
        </p:blipFill>
        <p:spPr>
          <a:xfrm>
            <a:off x="3844660" y="3302136"/>
            <a:ext cx="599601" cy="546470"/>
          </a:xfrm>
          <a:prstGeom prst="rect">
            <a:avLst/>
          </a:prstGeom>
          <a:noFill/>
        </p:spPr>
      </p:pic>
      <p:sp>
        <p:nvSpPr>
          <p:cNvPr id="31" name="Rectangle 30">
            <a:extLst>
              <a:ext uri="{FF2B5EF4-FFF2-40B4-BE49-F238E27FC236}">
                <a16:creationId xmlns:a16="http://schemas.microsoft.com/office/drawing/2014/main" id="{BB77D85B-DB7E-A2E5-BAFA-DA4DC2DD8F21}"/>
              </a:ext>
            </a:extLst>
          </p:cNvPr>
          <p:cNvSpPr/>
          <p:nvPr/>
        </p:nvSpPr>
        <p:spPr>
          <a:xfrm>
            <a:off x="4769109" y="3150901"/>
            <a:ext cx="2880360" cy="1112420"/>
          </a:xfrm>
          <a:prstGeom prst="rect">
            <a:avLst/>
          </a:prstGeom>
        </p:spPr>
        <p:txBody>
          <a:bodyPr wrap="square" lIns="0" tIns="0" rIns="0" bIns="0" anchor="ctr">
            <a:spAutoFit/>
          </a:bodyPr>
          <a:lstStyle/>
          <a:p>
            <a:pPr lvl="0" defTabSz="913442">
              <a:lnSpc>
                <a:spcPct val="90000"/>
              </a:lnSpc>
              <a:spcBef>
                <a:spcPts val="1600"/>
              </a:spcBef>
              <a:defRPr/>
            </a:pPr>
            <a:r>
              <a:rPr lang="en-US" sz="2000">
                <a:solidFill>
                  <a:schemeClr val="bg1"/>
                </a:solidFill>
                <a:latin typeface="Forma DJR Display" panose="00000000000000090000" pitchFamily="2" charset="0"/>
              </a:rPr>
              <a:t>HP is the first workstation manufacturer to use at least 10% closed loop recycled plastics</a:t>
            </a:r>
            <a:r>
              <a:rPr lang="en-US" sz="2000" baseline="30000">
                <a:solidFill>
                  <a:schemeClr val="bg1"/>
                </a:solidFill>
                <a:latin typeface="Forma DJR Display" panose="00000000000000090000" pitchFamily="2" charset="0"/>
              </a:rPr>
              <a:t>5</a:t>
            </a:r>
          </a:p>
        </p:txBody>
      </p:sp>
      <p:sp>
        <p:nvSpPr>
          <p:cNvPr id="38" name="Rectángulo 10">
            <a:extLst>
              <a:ext uri="{FF2B5EF4-FFF2-40B4-BE49-F238E27FC236}">
                <a16:creationId xmlns:a16="http://schemas.microsoft.com/office/drawing/2014/main" id="{B8234D53-9B6E-DC1C-FC1B-FA2B06A5AEC0}"/>
              </a:ext>
            </a:extLst>
          </p:cNvPr>
          <p:cNvSpPr/>
          <p:nvPr/>
        </p:nvSpPr>
        <p:spPr>
          <a:xfrm rot="5400000">
            <a:off x="4548538" y="-4690941"/>
            <a:ext cx="3082764" cy="12197814"/>
          </a:xfrm>
          <a:prstGeom prst="rect">
            <a:avLst/>
          </a:prstGeom>
          <a:gradFill flip="none" rotWithShape="1">
            <a:gsLst>
              <a:gs pos="0">
                <a:schemeClr val="tx1">
                  <a:alpha val="56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HP Simplified Light"/>
              <a:ea typeface="+mn-ea"/>
              <a:cs typeface="+mn-cs"/>
            </a:endParaRPr>
          </a:p>
        </p:txBody>
      </p:sp>
      <p:sp>
        <p:nvSpPr>
          <p:cNvPr id="10" name="Title 9">
            <a:extLst>
              <a:ext uri="{FF2B5EF4-FFF2-40B4-BE49-F238E27FC236}">
                <a16:creationId xmlns:a16="http://schemas.microsoft.com/office/drawing/2014/main" id="{7E6FC892-7C65-E9F4-9355-7F1D53A30E7B}"/>
              </a:ext>
            </a:extLst>
          </p:cNvPr>
          <p:cNvSpPr>
            <a:spLocks noGrp="1"/>
          </p:cNvSpPr>
          <p:nvPr>
            <p:ph type="title"/>
          </p:nvPr>
        </p:nvSpPr>
        <p:spPr>
          <a:xfrm>
            <a:off x="289481" y="489992"/>
            <a:ext cx="11609856" cy="2213683"/>
          </a:xfrm>
        </p:spPr>
        <p:txBody>
          <a:bodyPr/>
          <a:lstStyle/>
          <a:p>
            <a:r>
              <a:rPr lang="en-US" sz="6000"/>
              <a:t>Z Workstations</a:t>
            </a:r>
            <a:br>
              <a:rPr lang="en-US" sz="6000" baseline="30000"/>
            </a:br>
            <a:br>
              <a:rPr lang="en-US" sz="6000" baseline="30000"/>
            </a:br>
            <a:br>
              <a:rPr lang="en-US" sz="6000" baseline="30000"/>
            </a:br>
            <a:r>
              <a:rPr lang="en-US" sz="2800">
                <a:solidFill>
                  <a:schemeClr val="tx1"/>
                </a:solidFill>
                <a:latin typeface="Forma DJR Micro" panose="00000000000000090000" pitchFamily="2" charset="0"/>
              </a:rPr>
              <a:t> </a:t>
            </a:r>
            <a:r>
              <a:rPr lang="en-US" sz="2800">
                <a:latin typeface="Forma DJR Micro" panose="00000000000000090000" pitchFamily="2" charset="0"/>
              </a:rPr>
              <a:t>Making new PCs out of old ones</a:t>
            </a:r>
            <a:endParaRPr lang="en-US" sz="6000" baseline="30000"/>
          </a:p>
        </p:txBody>
      </p:sp>
    </p:spTree>
    <p:extLst>
      <p:ext uri="{BB962C8B-B14F-4D97-AF65-F5344CB8AC3E}">
        <p14:creationId xmlns:p14="http://schemas.microsoft.com/office/powerpoint/2010/main" val="2773381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AC654C-265F-FCC4-CD5B-53A5FE6DB0F4}"/>
              </a:ext>
            </a:extLst>
          </p:cNvPr>
          <p:cNvGrpSpPr/>
          <p:nvPr/>
        </p:nvGrpSpPr>
        <p:grpSpPr>
          <a:xfrm>
            <a:off x="0" y="-41717"/>
            <a:ext cx="12226907" cy="1521382"/>
            <a:chOff x="0" y="-41717"/>
            <a:chExt cx="12226907" cy="1093443"/>
          </a:xfrm>
        </p:grpSpPr>
        <p:sp>
          <p:nvSpPr>
            <p:cNvPr id="18" name="Rectangle 17">
              <a:extLst>
                <a:ext uri="{FF2B5EF4-FFF2-40B4-BE49-F238E27FC236}">
                  <a16:creationId xmlns:a16="http://schemas.microsoft.com/office/drawing/2014/main" id="{0797037C-6669-A752-0428-37C45F872B7B}"/>
                </a:ext>
              </a:extLst>
            </p:cNvPr>
            <p:cNvSpPr/>
            <p:nvPr/>
          </p:nvSpPr>
          <p:spPr>
            <a:xfrm>
              <a:off x="0" y="-41717"/>
              <a:ext cx="12226907" cy="109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5">
              <a:extLst>
                <a:ext uri="{FF2B5EF4-FFF2-40B4-BE49-F238E27FC236}">
                  <a16:creationId xmlns:a16="http://schemas.microsoft.com/office/drawing/2014/main" id="{DDCDE3A8-6C9A-8FF0-3E23-2DF484347DD0}"/>
                </a:ext>
              </a:extLst>
            </p:cNvPr>
            <p:cNvSpPr txBox="1">
              <a:spLocks/>
            </p:cNvSpPr>
            <p:nvPr/>
          </p:nvSpPr>
          <p:spPr>
            <a:xfrm>
              <a:off x="154201" y="79261"/>
              <a:ext cx="10969943" cy="76180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a:ln>
                    <a:noFill/>
                  </a:ln>
                  <a:effectLst/>
                  <a:uLnTx/>
                  <a:uFillTx/>
                  <a:latin typeface="Forma DJR Display" panose="00000000000000090000" pitchFamily="2" charset="0"/>
                </a:rPr>
                <a:t>HP Is the First Workstation Manufacturer to use Ocean-Bound Plastics</a:t>
              </a:r>
              <a:r>
                <a:rPr kumimoji="0" lang="en-US" sz="4000" i="0" u="none" strike="noStrike" kern="1200" cap="none" spc="0" normalizeH="0" baseline="30000" noProof="0">
                  <a:ln>
                    <a:noFill/>
                  </a:ln>
                  <a:effectLst/>
                  <a:uLnTx/>
                  <a:uFillTx/>
                  <a:latin typeface="Forma DJR Display" panose="00000000000000090000" pitchFamily="2" charset="0"/>
                </a:rPr>
                <a:t>6</a:t>
              </a:r>
              <a:r>
                <a:rPr kumimoji="0" lang="en-US" sz="4000" i="0" u="none" strike="noStrike" kern="1200" cap="none" spc="0" normalizeH="0" baseline="0" noProof="0">
                  <a:ln>
                    <a:noFill/>
                  </a:ln>
                  <a:effectLst/>
                  <a:uLnTx/>
                  <a:uFillTx/>
                  <a:latin typeface="Forma DJR Display" panose="00000000000000090000" pitchFamily="2" charset="0"/>
                </a:rPr>
                <a:t> </a:t>
              </a:r>
            </a:p>
          </p:txBody>
        </p:sp>
      </p:grpSp>
      <p:graphicFrame>
        <p:nvGraphicFramePr>
          <p:cNvPr id="2" name="Object 1" hidden="1">
            <a:extLst>
              <a:ext uri="{FF2B5EF4-FFF2-40B4-BE49-F238E27FC236}">
                <a16:creationId xmlns:a16="http://schemas.microsoft.com/office/drawing/2014/main" id="{688ACCAF-9BE0-4477-B25D-4443930E940F}"/>
              </a:ext>
            </a:extLst>
          </p:cNvPr>
          <p:cNvGraphicFramePr>
            <a:graphicFrameLocks noChangeAspect="1"/>
          </p:cNvGraphicFramePr>
          <p:nvPr>
            <p:custDataLst>
              <p:tags r:id="rId1"/>
            </p:custDataLst>
          </p:nvPr>
        </p:nvGraphicFramePr>
        <p:xfrm>
          <a:off x="4760" y="3372"/>
          <a:ext cx="1588" cy="1588"/>
        </p:xfrm>
        <a:graphic>
          <a:graphicData uri="http://schemas.openxmlformats.org/presentationml/2006/ole">
            <mc:AlternateContent xmlns:mc="http://schemas.openxmlformats.org/markup-compatibility/2006">
              <mc:Choice xmlns:v="urn:schemas-microsoft-com:vml" Requires="v">
                <p:oleObj name="think-cell Slide" r:id="rId5" imgW="596" imgH="595" progId="TCLayout.ActiveDocument.1">
                  <p:embed/>
                </p:oleObj>
              </mc:Choice>
              <mc:Fallback>
                <p:oleObj name="think-cell Slide" r:id="rId5" imgW="596" imgH="595" progId="TCLayout.ActiveDocument.1">
                  <p:embed/>
                  <p:pic>
                    <p:nvPicPr>
                      <p:cNvPr id="2" name="Object 1" hidden="1">
                        <a:extLst>
                          <a:ext uri="{FF2B5EF4-FFF2-40B4-BE49-F238E27FC236}">
                            <a16:creationId xmlns:a16="http://schemas.microsoft.com/office/drawing/2014/main" id="{688ACCAF-9BE0-4477-B25D-4443930E940F}"/>
                          </a:ext>
                        </a:extLst>
                      </p:cNvPr>
                      <p:cNvPicPr/>
                      <p:nvPr/>
                    </p:nvPicPr>
                    <p:blipFill>
                      <a:blip r:embed="rId6"/>
                      <a:stretch>
                        <a:fillRect/>
                      </a:stretch>
                    </p:blipFill>
                    <p:spPr>
                      <a:xfrm>
                        <a:off x="4760" y="3372"/>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867A2EE-6D0D-4566-B36E-BC591581EFEE}"/>
              </a:ext>
            </a:extLst>
          </p:cNvPr>
          <p:cNvSpPr/>
          <p:nvPr>
            <p:custDataLst>
              <p:tags r:id="rId2"/>
            </p:custDataLst>
          </p:nvPr>
        </p:nvSpPr>
        <p:spPr>
          <a:xfrm>
            <a:off x="3175" y="1787"/>
            <a:ext cx="158668" cy="158668"/>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5398" b="0" i="0" u="none" strike="noStrike" kern="1200" cap="none" spc="0" normalizeH="0" baseline="0" noProof="0">
              <a:ln>
                <a:noFill/>
              </a:ln>
              <a:solidFill>
                <a:prstClr val="white"/>
              </a:solidFill>
              <a:effectLst/>
              <a:uLnTx/>
              <a:uFillTx/>
              <a:latin typeface="HP Simplified Light" panose="020B0404020204020204" pitchFamily="34" charset="0"/>
              <a:ea typeface="+mn-ea"/>
              <a:cs typeface="+mn-cs"/>
              <a:sym typeface="HP Simplified Light" panose="020B0404020204020204" pitchFamily="34" charset="0"/>
            </a:endParaRPr>
          </a:p>
        </p:txBody>
      </p:sp>
      <p:sp>
        <p:nvSpPr>
          <p:cNvPr id="31" name="Rectangle 30">
            <a:extLst>
              <a:ext uri="{FF2B5EF4-FFF2-40B4-BE49-F238E27FC236}">
                <a16:creationId xmlns:a16="http://schemas.microsoft.com/office/drawing/2014/main" id="{6757F7FF-30F7-4067-8BF4-1B1DB7F388AF}"/>
              </a:ext>
            </a:extLst>
          </p:cNvPr>
          <p:cNvSpPr/>
          <p:nvPr/>
        </p:nvSpPr>
        <p:spPr>
          <a:xfrm>
            <a:off x="2382" y="-5403"/>
            <a:ext cx="12184064" cy="1203144"/>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304" rtl="0" eaLnBrk="1" fontAlgn="auto" latinLnBrk="0" hangingPunct="1">
              <a:lnSpc>
                <a:spcPct val="9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42" name="Rectangle 41">
            <a:extLst>
              <a:ext uri="{FF2B5EF4-FFF2-40B4-BE49-F238E27FC236}">
                <a16:creationId xmlns:a16="http://schemas.microsoft.com/office/drawing/2014/main" id="{7AA43074-C28B-438C-8EBD-E5615DDA6DFE}"/>
              </a:ext>
            </a:extLst>
          </p:cNvPr>
          <p:cNvSpPr/>
          <p:nvPr/>
        </p:nvSpPr>
        <p:spPr bwMode="gray">
          <a:xfrm>
            <a:off x="5735301" y="922150"/>
            <a:ext cx="5735181" cy="820908"/>
          </a:xfrm>
          <a:prstGeom prst="rect">
            <a:avLst/>
          </a:prstGeom>
          <a:noFill/>
          <a:ln w="19050" cap="flat" cmpd="sng" algn="ctr">
            <a:noFill/>
            <a:prstDash val="solid"/>
            <a:miter lim="800000"/>
          </a:ln>
          <a:effectLst/>
        </p:spPr>
        <p:txBody>
          <a:bodyPr rtlCol="0" anchor="ctr"/>
          <a:lstStyle/>
          <a:p>
            <a:pPr marL="339090" marR="0" lvl="1" indent="0" defTabSz="913852" rtl="0" eaLnBrk="1" fontAlgn="auto" latinLnBrk="0" hangingPunct="1">
              <a:lnSpc>
                <a:spcPct val="90000"/>
              </a:lnSpc>
              <a:spcBef>
                <a:spcPts val="800"/>
              </a:spcBef>
              <a:spcAft>
                <a:spcPts val="0"/>
              </a:spcAft>
              <a:buClr>
                <a:prstClr val="white"/>
              </a:buClr>
              <a:buSzPct val="80000"/>
              <a:buFontTx/>
              <a:buNone/>
              <a:tabLst/>
              <a:defRPr/>
            </a:pPr>
            <a:endParaRPr kumimoji="0" lang="en-US" i="0" u="none" strike="noStrike" kern="1200" cap="none" normalizeH="0" baseline="0" noProof="0">
              <a:ln>
                <a:noFill/>
              </a:ln>
              <a:effectLst/>
              <a:uLnTx/>
              <a:uFillTx/>
              <a:latin typeface="Forma DJR Micro" panose="00000000000000090000" pitchFamily="2" charset="0"/>
            </a:endParaRPr>
          </a:p>
        </p:txBody>
      </p:sp>
      <p:sp>
        <p:nvSpPr>
          <p:cNvPr id="25" name="Footer Placeholder 11">
            <a:extLst>
              <a:ext uri="{FF2B5EF4-FFF2-40B4-BE49-F238E27FC236}">
                <a16:creationId xmlns:a16="http://schemas.microsoft.com/office/drawing/2014/main" id="{D7DBAEC0-FB25-0C14-3DF1-D4F12B9403BD}"/>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6" name="logo">
            <a:extLst>
              <a:ext uri="{FF2B5EF4-FFF2-40B4-BE49-F238E27FC236}">
                <a16:creationId xmlns:a16="http://schemas.microsoft.com/office/drawing/2014/main" id="{93C796F6-3056-397A-9B20-5CA8426F710B}"/>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
        <p:nvSpPr>
          <p:cNvPr id="6" name="TextBox 5">
            <a:extLst>
              <a:ext uri="{FF2B5EF4-FFF2-40B4-BE49-F238E27FC236}">
                <a16:creationId xmlns:a16="http://schemas.microsoft.com/office/drawing/2014/main" id="{C23ACCD3-B1E1-C7DE-0688-E97B19F31706}"/>
              </a:ext>
            </a:extLst>
          </p:cNvPr>
          <p:cNvSpPr txBox="1"/>
          <p:nvPr/>
        </p:nvSpPr>
        <p:spPr>
          <a:xfrm>
            <a:off x="574576" y="5549723"/>
            <a:ext cx="2330869" cy="337015"/>
          </a:xfrm>
          <a:prstGeom prst="rect">
            <a:avLst/>
          </a:prstGeom>
          <a:noFill/>
        </p:spPr>
        <p:txBody>
          <a:bodyPr wrap="square" lIns="0" tIns="0" rIns="0" bIns="0" rtlCol="0">
            <a:spAutoFit/>
          </a:bodyPr>
          <a:lstStyle/>
          <a:p>
            <a:pPr marL="0" marR="0" lvl="0" indent="0" algn="ctr" defTabSz="430213" rtl="0" eaLnBrk="1" fontAlgn="auto" latinLnBrk="0" hangingPunct="1">
              <a:lnSpc>
                <a:spcPct val="90000"/>
              </a:lnSpc>
              <a:spcBef>
                <a:spcPts val="0"/>
              </a:spcBef>
              <a:spcAft>
                <a:spcPts val="0"/>
              </a:spcAft>
              <a:buClrTx/>
              <a:buSzPct val="100000"/>
              <a:buFontTx/>
              <a:buNone/>
              <a:tabLst/>
              <a:defRPr/>
            </a:pPr>
            <a:r>
              <a:rPr lang="en-US" sz="1200">
                <a:solidFill>
                  <a:srgbClr val="000000"/>
                </a:solidFill>
                <a:latin typeface="Forma DJR Micro" panose="00000000000000090000" pitchFamily="2" charset="0"/>
              </a:rPr>
              <a:t>World’s first mobile workstation with ocean-bound plastics</a:t>
            </a:r>
            <a:r>
              <a:rPr lang="en-US" sz="1200" baseline="30000">
                <a:solidFill>
                  <a:srgbClr val="000000"/>
                </a:solidFill>
                <a:latin typeface="Forma DJR Micro" panose="00000000000000090000" pitchFamily="2" charset="0"/>
              </a:rPr>
              <a:t>7</a:t>
            </a:r>
          </a:p>
        </p:txBody>
      </p:sp>
      <p:sp>
        <p:nvSpPr>
          <p:cNvPr id="8" name="TextBox 7">
            <a:extLst>
              <a:ext uri="{FF2B5EF4-FFF2-40B4-BE49-F238E27FC236}">
                <a16:creationId xmlns:a16="http://schemas.microsoft.com/office/drawing/2014/main" id="{72B2365C-944E-18ED-1F38-5F3B7372A522}"/>
              </a:ext>
            </a:extLst>
          </p:cNvPr>
          <p:cNvSpPr txBox="1"/>
          <p:nvPr/>
        </p:nvSpPr>
        <p:spPr>
          <a:xfrm>
            <a:off x="619064" y="5150040"/>
            <a:ext cx="2241892" cy="227755"/>
          </a:xfrm>
          <a:prstGeom prst="rect">
            <a:avLst/>
          </a:prstGeom>
          <a:noFill/>
        </p:spPr>
        <p:txBody>
          <a:bodyPr wrap="square" lIns="0" tIns="0" rIns="0" bIns="0" rtlCol="0">
            <a:spAutoFit/>
          </a:bodyPr>
          <a:lstStyle/>
          <a:p>
            <a:pPr algn="ctr" defTabSz="430213">
              <a:lnSpc>
                <a:spcPct val="90000"/>
              </a:lnSpc>
              <a:buSzPct val="100000"/>
              <a:defRPr/>
            </a:pPr>
            <a:r>
              <a:rPr lang="en-US" sz="1600" err="1">
                <a:latin typeface="Forma DJR Micro" panose="00000000000000090000" pitchFamily="2" charset="0"/>
              </a:rPr>
              <a:t>ZBook</a:t>
            </a:r>
            <a:r>
              <a:rPr lang="en-US" sz="1600">
                <a:latin typeface="Forma DJR Micro" panose="00000000000000090000" pitchFamily="2" charset="0"/>
              </a:rPr>
              <a:t> Studio G7</a:t>
            </a:r>
          </a:p>
        </p:txBody>
      </p:sp>
      <p:pic>
        <p:nvPicPr>
          <p:cNvPr id="11" name="Picture 10">
            <a:extLst>
              <a:ext uri="{FF2B5EF4-FFF2-40B4-BE49-F238E27FC236}">
                <a16:creationId xmlns:a16="http://schemas.microsoft.com/office/drawing/2014/main" id="{3E419118-828E-C8B4-77AF-2ADFC91FAB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995" y="3208910"/>
            <a:ext cx="2405864" cy="2044985"/>
          </a:xfrm>
          <a:prstGeom prst="rect">
            <a:avLst/>
          </a:prstGeom>
        </p:spPr>
      </p:pic>
      <p:sp>
        <p:nvSpPr>
          <p:cNvPr id="13" name="TextBox 12">
            <a:extLst>
              <a:ext uri="{FF2B5EF4-FFF2-40B4-BE49-F238E27FC236}">
                <a16:creationId xmlns:a16="http://schemas.microsoft.com/office/drawing/2014/main" id="{2CA23AAE-50C0-C1F6-C310-CCE2BADDAA54}"/>
              </a:ext>
            </a:extLst>
          </p:cNvPr>
          <p:cNvSpPr txBox="1"/>
          <p:nvPr/>
        </p:nvSpPr>
        <p:spPr>
          <a:xfrm>
            <a:off x="3158077" y="5157815"/>
            <a:ext cx="2241892" cy="227755"/>
          </a:xfrm>
          <a:prstGeom prst="rect">
            <a:avLst/>
          </a:prstGeom>
          <a:noFill/>
        </p:spPr>
        <p:txBody>
          <a:bodyPr wrap="square" lIns="0" tIns="0" rIns="0" bIns="0" rtlCol="0">
            <a:spAutoFit/>
          </a:bodyPr>
          <a:lstStyle/>
          <a:p>
            <a:pPr marL="0" marR="0" lvl="0" indent="0" algn="ctr" defTabSz="430213" rtl="0" eaLnBrk="1" fontAlgn="auto" latinLnBrk="0" hangingPunct="1">
              <a:lnSpc>
                <a:spcPct val="90000"/>
              </a:lnSpc>
              <a:spcBef>
                <a:spcPts val="0"/>
              </a:spcBef>
              <a:spcAft>
                <a:spcPts val="0"/>
              </a:spcAft>
              <a:buClrTx/>
              <a:buSzPct val="100000"/>
              <a:buFontTx/>
              <a:buNone/>
              <a:tabLst/>
              <a:defRPr/>
            </a:pPr>
            <a:r>
              <a:rPr lang="en-US" sz="1600" err="1">
                <a:latin typeface="Forma DJR Micro" panose="00000000000000090000" pitchFamily="2" charset="0"/>
              </a:rPr>
              <a:t>ZBook</a:t>
            </a:r>
            <a:r>
              <a:rPr lang="en-US" sz="1600">
                <a:latin typeface="Forma DJR Micro" panose="00000000000000090000" pitchFamily="2" charset="0"/>
              </a:rPr>
              <a:t> Firefly 14 G7</a:t>
            </a:r>
          </a:p>
        </p:txBody>
      </p:sp>
      <p:pic>
        <p:nvPicPr>
          <p:cNvPr id="14" name="Picture 13">
            <a:extLst>
              <a:ext uri="{FF2B5EF4-FFF2-40B4-BE49-F238E27FC236}">
                <a16:creationId xmlns:a16="http://schemas.microsoft.com/office/drawing/2014/main" id="{5E5DF5E6-DE89-E9F2-80A9-6B9C922685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946174" y="3242395"/>
            <a:ext cx="2384769" cy="2027053"/>
          </a:xfrm>
          <a:prstGeom prst="rect">
            <a:avLst/>
          </a:prstGeom>
        </p:spPr>
      </p:pic>
      <p:sp>
        <p:nvSpPr>
          <p:cNvPr id="15" name="TextBox 14">
            <a:extLst>
              <a:ext uri="{FF2B5EF4-FFF2-40B4-BE49-F238E27FC236}">
                <a16:creationId xmlns:a16="http://schemas.microsoft.com/office/drawing/2014/main" id="{A5402D49-6E90-0E45-DA8D-5BB8F083FD19}"/>
              </a:ext>
            </a:extLst>
          </p:cNvPr>
          <p:cNvSpPr txBox="1"/>
          <p:nvPr/>
        </p:nvSpPr>
        <p:spPr>
          <a:xfrm>
            <a:off x="3072859" y="5544001"/>
            <a:ext cx="2330869" cy="503215"/>
          </a:xfrm>
          <a:prstGeom prst="rect">
            <a:avLst/>
          </a:prstGeom>
          <a:noFill/>
        </p:spPr>
        <p:txBody>
          <a:bodyPr wrap="square" lIns="0" tIns="0" rIns="0" bIns="0" rtlCol="0">
            <a:spAutoFit/>
          </a:bodyPr>
          <a:lstStyle/>
          <a:p>
            <a:pPr lvl="0" algn="ctr" defTabSz="430213">
              <a:lnSpc>
                <a:spcPct val="90000"/>
              </a:lnSpc>
              <a:buSzPct val="100000"/>
              <a:defRPr/>
            </a:pPr>
            <a:r>
              <a:rPr lang="en-US" sz="1200">
                <a:solidFill>
                  <a:srgbClr val="000000"/>
                </a:solidFill>
                <a:latin typeface="Forma DJR Micro" panose="00000000000000090000" pitchFamily="2" charset="0"/>
              </a:rPr>
              <a:t>World's first 14" mobile workstation with ocean-bound plastics</a:t>
            </a:r>
            <a:r>
              <a:rPr lang="en-US" sz="1200" baseline="30000">
                <a:solidFill>
                  <a:srgbClr val="000000"/>
                </a:solidFill>
                <a:latin typeface="Forma DJR Micro" panose="00000000000000090000" pitchFamily="2" charset="0"/>
              </a:rPr>
              <a:t>8</a:t>
            </a:r>
          </a:p>
        </p:txBody>
      </p:sp>
      <p:sp>
        <p:nvSpPr>
          <p:cNvPr id="16" name="Rectangle 15">
            <a:extLst>
              <a:ext uri="{FF2B5EF4-FFF2-40B4-BE49-F238E27FC236}">
                <a16:creationId xmlns:a16="http://schemas.microsoft.com/office/drawing/2014/main" id="{5A13A813-E220-A691-88E3-D9C1D4DBC068}"/>
              </a:ext>
            </a:extLst>
          </p:cNvPr>
          <p:cNvSpPr/>
          <p:nvPr/>
        </p:nvSpPr>
        <p:spPr>
          <a:xfrm>
            <a:off x="0" y="1270097"/>
            <a:ext cx="12226907" cy="66652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defTabSz="913852" rtl="0" eaLnBrk="1" fontAlgn="auto" latinLnBrk="0" hangingPunct="1">
              <a:lnSpc>
                <a:spcPct val="100000"/>
              </a:lnSpc>
              <a:spcBef>
                <a:spcPts val="0"/>
              </a:spcBef>
              <a:spcAft>
                <a:spcPts val="0"/>
              </a:spcAft>
              <a:buClrTx/>
              <a:buSzTx/>
              <a:buFontTx/>
              <a:buNone/>
              <a:tabLst/>
              <a:defRPr/>
            </a:pPr>
            <a:r>
              <a:rPr lang="en-US">
                <a:solidFill>
                  <a:schemeClr val="tx1"/>
                </a:solidFill>
                <a:latin typeface="Forma DJR Micro" panose="00000000000000090000" pitchFamily="2" charset="0"/>
              </a:rPr>
              <a:t>   With continuous improvements year over year</a:t>
            </a:r>
          </a:p>
        </p:txBody>
      </p:sp>
      <p:sp>
        <p:nvSpPr>
          <p:cNvPr id="12" name="TextBox 11">
            <a:extLst>
              <a:ext uri="{FF2B5EF4-FFF2-40B4-BE49-F238E27FC236}">
                <a16:creationId xmlns:a16="http://schemas.microsoft.com/office/drawing/2014/main" id="{0EF939F0-D118-F827-57EB-170F99F48524}"/>
              </a:ext>
            </a:extLst>
          </p:cNvPr>
          <p:cNvSpPr txBox="1"/>
          <p:nvPr/>
        </p:nvSpPr>
        <p:spPr>
          <a:xfrm>
            <a:off x="6223013" y="3242395"/>
            <a:ext cx="5130231" cy="2123658"/>
          </a:xfrm>
          <a:prstGeom prst="rect">
            <a:avLst/>
          </a:prstGeom>
          <a:noFill/>
        </p:spPr>
        <p:txBody>
          <a:bodyPr wrap="square" lIns="91440" tIns="45720" rIns="91440" bIns="45720" anchor="t">
            <a:spAutoFit/>
          </a:bodyPr>
          <a:lstStyle/>
          <a:p>
            <a:pPr algn="ctr"/>
            <a:r>
              <a:rPr lang="en-US" sz="1600">
                <a:latin typeface="Forma DJR Micro"/>
              </a:rPr>
              <a:t>All new launches of Z Desktop and Mobile Workstations* contain:</a:t>
            </a:r>
          </a:p>
          <a:p>
            <a:endParaRPr lang="en-US" sz="1600">
              <a:latin typeface="Forma DJR Micro" panose="00000000000000090000" pitchFamily="2" charset="0"/>
            </a:endParaRPr>
          </a:p>
          <a:p>
            <a:pPr marL="628650" lvl="1" indent="-171450">
              <a:buFont typeface="Arial" panose="020B0604020202020204" pitchFamily="34" charset="0"/>
              <a:buChar char="•"/>
            </a:pPr>
            <a:r>
              <a:rPr lang="en-US" sz="1400">
                <a:solidFill>
                  <a:srgbClr val="000000"/>
                </a:solidFill>
                <a:latin typeface="Forma DJR Micro"/>
              </a:rPr>
              <a:t>Speaker enclosure contain 5% ocean bound plastic</a:t>
            </a:r>
          </a:p>
          <a:p>
            <a:pPr lvl="1"/>
            <a:endParaRPr lang="en-US" sz="1400">
              <a:solidFill>
                <a:srgbClr val="000000"/>
              </a:solidFill>
              <a:latin typeface="Forma DJR Micro" panose="00000000000000090000" pitchFamily="2" charset="0"/>
            </a:endParaRPr>
          </a:p>
          <a:p>
            <a:pPr marL="628650" lvl="1" indent="-171450">
              <a:buFont typeface="Arial" panose="020B0604020202020204" pitchFamily="34" charset="0"/>
              <a:buChar char="•"/>
            </a:pPr>
            <a:r>
              <a:rPr lang="en-US" sz="1400">
                <a:solidFill>
                  <a:srgbClr val="000000"/>
                </a:solidFill>
                <a:latin typeface="Forma DJR Micro"/>
              </a:rPr>
              <a:t>Axial fans contain  25% ocean bound plastic</a:t>
            </a:r>
            <a:r>
              <a:rPr lang="en-US" sz="1400" baseline="30000">
                <a:solidFill>
                  <a:srgbClr val="000000"/>
                </a:solidFill>
                <a:latin typeface="Forma DJR Micro"/>
              </a:rPr>
              <a:t>9</a:t>
            </a:r>
          </a:p>
          <a:p>
            <a:pPr lvl="1"/>
            <a:endParaRPr lang="en-US" sz="1400">
              <a:solidFill>
                <a:srgbClr val="000000"/>
              </a:solidFill>
              <a:latin typeface="Forma DJR Micro" panose="00000000000000090000" pitchFamily="2" charset="0"/>
            </a:endParaRPr>
          </a:p>
          <a:p>
            <a:pPr marL="628650" lvl="1" indent="-171450">
              <a:buFont typeface="Arial" panose="020B0604020202020204" pitchFamily="34" charset="0"/>
              <a:buChar char="•"/>
            </a:pPr>
            <a:r>
              <a:rPr lang="en-US" sz="1400" b="0" i="0" u="none" strike="noStrike">
                <a:solidFill>
                  <a:srgbClr val="000000"/>
                </a:solidFill>
                <a:effectLst/>
                <a:latin typeface="Forma DJR Micro"/>
              </a:rPr>
              <a:t>Outer box and fiber cushions are 100% sustainably sourced</a:t>
            </a:r>
            <a:r>
              <a:rPr lang="en-US" sz="1400" b="0" i="0" u="none" strike="noStrike" baseline="30000">
                <a:solidFill>
                  <a:srgbClr val="000000"/>
                </a:solidFill>
                <a:effectLst/>
                <a:latin typeface="Forma DJR Micro"/>
              </a:rPr>
              <a:t>10</a:t>
            </a:r>
            <a:endParaRPr lang="en-US" sz="1400" baseline="30000">
              <a:latin typeface="Forma DJR Micro"/>
            </a:endParaRPr>
          </a:p>
        </p:txBody>
      </p:sp>
      <p:sp>
        <p:nvSpPr>
          <p:cNvPr id="10" name="Arrow: Right 9">
            <a:extLst>
              <a:ext uri="{FF2B5EF4-FFF2-40B4-BE49-F238E27FC236}">
                <a16:creationId xmlns:a16="http://schemas.microsoft.com/office/drawing/2014/main" id="{438E5500-EC4B-DE45-304D-0058D2E1C7FF}"/>
              </a:ext>
            </a:extLst>
          </p:cNvPr>
          <p:cNvSpPr/>
          <p:nvPr/>
        </p:nvSpPr>
        <p:spPr>
          <a:xfrm>
            <a:off x="574576" y="2274948"/>
            <a:ext cx="11009645" cy="712404"/>
          </a:xfrm>
          <a:prstGeom prst="rightArrow">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7" name="TextBox 16">
            <a:extLst>
              <a:ext uri="{FF2B5EF4-FFF2-40B4-BE49-F238E27FC236}">
                <a16:creationId xmlns:a16="http://schemas.microsoft.com/office/drawing/2014/main" id="{BC7092B4-6BA0-D32A-A181-A6FE48856C1F}"/>
              </a:ext>
            </a:extLst>
          </p:cNvPr>
          <p:cNvSpPr txBox="1"/>
          <p:nvPr/>
        </p:nvSpPr>
        <p:spPr>
          <a:xfrm>
            <a:off x="2206390" y="2530152"/>
            <a:ext cx="914400" cy="914400"/>
          </a:xfrm>
          <a:prstGeom prst="rect">
            <a:avLst/>
          </a:prstGeom>
          <a:noFill/>
        </p:spPr>
        <p:txBody>
          <a:bodyPr wrap="none" lIns="0" tIns="0" rIns="0" bIns="0" rtlCol="0">
            <a:noAutofit/>
          </a:bodyPr>
          <a:lstStyle/>
          <a:p>
            <a:pPr>
              <a:lnSpc>
                <a:spcPct val="90000"/>
              </a:lnSpc>
            </a:pPr>
            <a:r>
              <a:rPr lang="en-US">
                <a:latin typeface="Forma DJR Micro" panose="00000000000000090000" pitchFamily="2" charset="0"/>
              </a:rPr>
              <a:t>2020</a:t>
            </a:r>
          </a:p>
        </p:txBody>
      </p:sp>
      <p:sp>
        <p:nvSpPr>
          <p:cNvPr id="19" name="TextBox 18">
            <a:extLst>
              <a:ext uri="{FF2B5EF4-FFF2-40B4-BE49-F238E27FC236}">
                <a16:creationId xmlns:a16="http://schemas.microsoft.com/office/drawing/2014/main" id="{8118BE3C-2BD7-F3BA-21CB-46872FB8978B}"/>
              </a:ext>
            </a:extLst>
          </p:cNvPr>
          <p:cNvSpPr txBox="1"/>
          <p:nvPr/>
        </p:nvSpPr>
        <p:spPr>
          <a:xfrm>
            <a:off x="7818493" y="2530152"/>
            <a:ext cx="914400" cy="914400"/>
          </a:xfrm>
          <a:prstGeom prst="rect">
            <a:avLst/>
          </a:prstGeom>
          <a:noFill/>
        </p:spPr>
        <p:txBody>
          <a:bodyPr wrap="none" lIns="0" tIns="0" rIns="0" bIns="0" rtlCol="0">
            <a:noAutofit/>
          </a:bodyPr>
          <a:lstStyle/>
          <a:p>
            <a:pPr>
              <a:lnSpc>
                <a:spcPct val="90000"/>
              </a:lnSpc>
            </a:pPr>
            <a:r>
              <a:rPr lang="en-US">
                <a:latin typeface="Forma DJR Micro" panose="00000000000000090000" pitchFamily="2" charset="0"/>
              </a:rPr>
              <a:t>2022 &amp; Beyond</a:t>
            </a:r>
          </a:p>
        </p:txBody>
      </p:sp>
    </p:spTree>
    <p:extLst>
      <p:ext uri="{BB962C8B-B14F-4D97-AF65-F5344CB8AC3E}">
        <p14:creationId xmlns:p14="http://schemas.microsoft.com/office/powerpoint/2010/main" val="35574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CCA15B9-B681-01CF-B28A-993568CF0A14}"/>
              </a:ext>
            </a:extLst>
          </p:cNvPr>
          <p:cNvSpPr/>
          <p:nvPr/>
        </p:nvSpPr>
        <p:spPr>
          <a:xfrm>
            <a:off x="0" y="1426622"/>
            <a:ext cx="7002512" cy="5431378"/>
          </a:xfrm>
          <a:prstGeom prst="rect">
            <a:avLst/>
          </a:prstGeom>
          <a:solidFill>
            <a:schemeClr val="tx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16" name="Picture 15" descr="A close up of a tree&#10;&#10;Description automatically generated">
            <a:extLst>
              <a:ext uri="{FF2B5EF4-FFF2-40B4-BE49-F238E27FC236}">
                <a16:creationId xmlns:a16="http://schemas.microsoft.com/office/drawing/2014/main" id="{6BEB2452-7FB6-05E2-5FFB-2610C62D975C}"/>
              </a:ext>
            </a:extLst>
          </p:cNvPr>
          <p:cNvPicPr>
            <a:picLocks noChangeAspect="1"/>
          </p:cNvPicPr>
          <p:nvPr/>
        </p:nvPicPr>
        <p:blipFill rotWithShape="1">
          <a:blip r:embed="rId5">
            <a:extLst>
              <a:ext uri="{28A0092B-C50C-407E-A947-70E740481C1C}">
                <a14:useLocalDpi xmlns:a14="http://schemas.microsoft.com/office/drawing/2010/main" val="0"/>
              </a:ext>
            </a:extLst>
          </a:blip>
          <a:srcRect l="40009" t="12325" r="28339" b="24662"/>
          <a:stretch/>
        </p:blipFill>
        <p:spPr>
          <a:xfrm>
            <a:off x="7009622" y="-41717"/>
            <a:ext cx="5210175" cy="6915190"/>
          </a:xfrm>
          <a:prstGeom prst="rect">
            <a:avLst/>
          </a:prstGeom>
        </p:spPr>
      </p:pic>
      <p:grpSp>
        <p:nvGrpSpPr>
          <p:cNvPr id="5" name="Group 4">
            <a:extLst>
              <a:ext uri="{FF2B5EF4-FFF2-40B4-BE49-F238E27FC236}">
                <a16:creationId xmlns:a16="http://schemas.microsoft.com/office/drawing/2014/main" id="{47AC654C-265F-FCC4-CD5B-53A5FE6DB0F4}"/>
              </a:ext>
            </a:extLst>
          </p:cNvPr>
          <p:cNvGrpSpPr/>
          <p:nvPr/>
        </p:nvGrpSpPr>
        <p:grpSpPr>
          <a:xfrm>
            <a:off x="0" y="-41717"/>
            <a:ext cx="12226907" cy="1521382"/>
            <a:chOff x="0" y="-41717"/>
            <a:chExt cx="12226907" cy="1093443"/>
          </a:xfrm>
        </p:grpSpPr>
        <p:sp>
          <p:nvSpPr>
            <p:cNvPr id="18" name="Rectangle 17">
              <a:extLst>
                <a:ext uri="{FF2B5EF4-FFF2-40B4-BE49-F238E27FC236}">
                  <a16:creationId xmlns:a16="http://schemas.microsoft.com/office/drawing/2014/main" id="{0797037C-6669-A752-0428-37C45F872B7B}"/>
                </a:ext>
              </a:extLst>
            </p:cNvPr>
            <p:cNvSpPr/>
            <p:nvPr/>
          </p:nvSpPr>
          <p:spPr>
            <a:xfrm>
              <a:off x="0" y="-41717"/>
              <a:ext cx="12226907" cy="109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5">
              <a:extLst>
                <a:ext uri="{FF2B5EF4-FFF2-40B4-BE49-F238E27FC236}">
                  <a16:creationId xmlns:a16="http://schemas.microsoft.com/office/drawing/2014/main" id="{DDCDE3A8-6C9A-8FF0-3E23-2DF484347DD0}"/>
                </a:ext>
              </a:extLst>
            </p:cNvPr>
            <p:cNvSpPr txBox="1">
              <a:spLocks/>
            </p:cNvSpPr>
            <p:nvPr/>
          </p:nvSpPr>
          <p:spPr>
            <a:xfrm>
              <a:off x="154201" y="79261"/>
              <a:ext cx="10969943" cy="76180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a:ln>
                    <a:noFill/>
                  </a:ln>
                  <a:effectLst/>
                  <a:uLnTx/>
                  <a:uFillTx/>
                  <a:latin typeface="Forma DJR Display" panose="00000000000000090000" pitchFamily="2" charset="0"/>
                </a:rPr>
                <a:t>Innovation For A More Sustainable World</a:t>
              </a:r>
            </a:p>
          </p:txBody>
        </p:sp>
      </p:grpSp>
      <p:graphicFrame>
        <p:nvGraphicFramePr>
          <p:cNvPr id="2" name="Object 1" hidden="1">
            <a:extLst>
              <a:ext uri="{FF2B5EF4-FFF2-40B4-BE49-F238E27FC236}">
                <a16:creationId xmlns:a16="http://schemas.microsoft.com/office/drawing/2014/main" id="{688ACCAF-9BE0-4477-B25D-4443930E940F}"/>
              </a:ext>
            </a:extLst>
          </p:cNvPr>
          <p:cNvGraphicFramePr>
            <a:graphicFrameLocks noChangeAspect="1"/>
          </p:cNvGraphicFramePr>
          <p:nvPr>
            <p:custDataLst>
              <p:tags r:id="rId1"/>
            </p:custDataLst>
          </p:nvPr>
        </p:nvGraphicFramePr>
        <p:xfrm>
          <a:off x="4760" y="3372"/>
          <a:ext cx="1588" cy="1588"/>
        </p:xfrm>
        <a:graphic>
          <a:graphicData uri="http://schemas.openxmlformats.org/presentationml/2006/ole">
            <mc:AlternateContent xmlns:mc="http://schemas.openxmlformats.org/markup-compatibility/2006">
              <mc:Choice xmlns:v="urn:schemas-microsoft-com:vml" Requires="v">
                <p:oleObj name="think-cell Slide" r:id="rId6" imgW="596" imgH="595" progId="TCLayout.ActiveDocument.1">
                  <p:embed/>
                </p:oleObj>
              </mc:Choice>
              <mc:Fallback>
                <p:oleObj name="think-cell Slide" r:id="rId6" imgW="596" imgH="595" progId="TCLayout.ActiveDocument.1">
                  <p:embed/>
                  <p:pic>
                    <p:nvPicPr>
                      <p:cNvPr id="2" name="Object 1" hidden="1">
                        <a:extLst>
                          <a:ext uri="{FF2B5EF4-FFF2-40B4-BE49-F238E27FC236}">
                            <a16:creationId xmlns:a16="http://schemas.microsoft.com/office/drawing/2014/main" id="{688ACCAF-9BE0-4477-B25D-4443930E940F}"/>
                          </a:ext>
                        </a:extLst>
                      </p:cNvPr>
                      <p:cNvPicPr/>
                      <p:nvPr/>
                    </p:nvPicPr>
                    <p:blipFill>
                      <a:blip r:embed="rId7"/>
                      <a:stretch>
                        <a:fillRect/>
                      </a:stretch>
                    </p:blipFill>
                    <p:spPr>
                      <a:xfrm>
                        <a:off x="4760" y="3372"/>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867A2EE-6D0D-4566-B36E-BC591581EFEE}"/>
              </a:ext>
            </a:extLst>
          </p:cNvPr>
          <p:cNvSpPr/>
          <p:nvPr>
            <p:custDataLst>
              <p:tags r:id="rId2"/>
            </p:custDataLst>
          </p:nvPr>
        </p:nvSpPr>
        <p:spPr>
          <a:xfrm>
            <a:off x="3175" y="1787"/>
            <a:ext cx="158668" cy="158668"/>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5398" b="0" i="0" u="none" strike="noStrike" kern="1200" cap="none" spc="0" normalizeH="0" baseline="0" noProof="0">
              <a:ln>
                <a:noFill/>
              </a:ln>
              <a:solidFill>
                <a:prstClr val="white"/>
              </a:solidFill>
              <a:effectLst/>
              <a:uLnTx/>
              <a:uFillTx/>
              <a:latin typeface="HP Simplified Light" panose="020B0404020204020204" pitchFamily="34" charset="0"/>
              <a:ea typeface="+mn-ea"/>
              <a:cs typeface="+mn-cs"/>
              <a:sym typeface="HP Simplified Light" panose="020B0404020204020204" pitchFamily="34" charset="0"/>
            </a:endParaRPr>
          </a:p>
        </p:txBody>
      </p:sp>
      <p:sp>
        <p:nvSpPr>
          <p:cNvPr id="31" name="Rectangle 30">
            <a:extLst>
              <a:ext uri="{FF2B5EF4-FFF2-40B4-BE49-F238E27FC236}">
                <a16:creationId xmlns:a16="http://schemas.microsoft.com/office/drawing/2014/main" id="{6757F7FF-30F7-4067-8BF4-1B1DB7F388AF}"/>
              </a:ext>
            </a:extLst>
          </p:cNvPr>
          <p:cNvSpPr/>
          <p:nvPr/>
        </p:nvSpPr>
        <p:spPr>
          <a:xfrm>
            <a:off x="2382" y="-5403"/>
            <a:ext cx="12184064" cy="1203144"/>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304" rtl="0" eaLnBrk="1" fontAlgn="auto" latinLnBrk="0" hangingPunct="1">
              <a:lnSpc>
                <a:spcPct val="9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42" name="Rectangle 41">
            <a:extLst>
              <a:ext uri="{FF2B5EF4-FFF2-40B4-BE49-F238E27FC236}">
                <a16:creationId xmlns:a16="http://schemas.microsoft.com/office/drawing/2014/main" id="{7AA43074-C28B-438C-8EBD-E5615DDA6DFE}"/>
              </a:ext>
            </a:extLst>
          </p:cNvPr>
          <p:cNvSpPr/>
          <p:nvPr/>
        </p:nvSpPr>
        <p:spPr bwMode="gray">
          <a:xfrm>
            <a:off x="5735301" y="922150"/>
            <a:ext cx="5735181" cy="820908"/>
          </a:xfrm>
          <a:prstGeom prst="rect">
            <a:avLst/>
          </a:prstGeom>
          <a:noFill/>
          <a:ln w="19050" cap="flat" cmpd="sng" algn="ctr">
            <a:noFill/>
            <a:prstDash val="solid"/>
            <a:miter lim="800000"/>
          </a:ln>
          <a:effectLst/>
        </p:spPr>
        <p:txBody>
          <a:bodyPr rtlCol="0" anchor="ctr"/>
          <a:lstStyle/>
          <a:p>
            <a:pPr marL="339090" marR="0" lvl="1" indent="0" defTabSz="913852" rtl="0" eaLnBrk="1" fontAlgn="auto" latinLnBrk="0" hangingPunct="1">
              <a:lnSpc>
                <a:spcPct val="90000"/>
              </a:lnSpc>
              <a:spcBef>
                <a:spcPts val="800"/>
              </a:spcBef>
              <a:spcAft>
                <a:spcPts val="0"/>
              </a:spcAft>
              <a:buClr>
                <a:prstClr val="white"/>
              </a:buClr>
              <a:buSzPct val="80000"/>
              <a:buFontTx/>
              <a:buNone/>
              <a:tabLst/>
              <a:defRPr/>
            </a:pPr>
            <a:endParaRPr kumimoji="0" lang="en-US" i="0" u="none" strike="noStrike" kern="1200" cap="none" normalizeH="0" baseline="0" noProof="0">
              <a:ln>
                <a:noFill/>
              </a:ln>
              <a:effectLst/>
              <a:uLnTx/>
              <a:uFillTx/>
              <a:latin typeface="Forma DJR Micro" panose="00000000000000090000" pitchFamily="2" charset="0"/>
            </a:endParaRPr>
          </a:p>
        </p:txBody>
      </p:sp>
      <p:sp>
        <p:nvSpPr>
          <p:cNvPr id="25" name="Footer Placeholder 11">
            <a:extLst>
              <a:ext uri="{FF2B5EF4-FFF2-40B4-BE49-F238E27FC236}">
                <a16:creationId xmlns:a16="http://schemas.microsoft.com/office/drawing/2014/main" id="{D7DBAEC0-FB25-0C14-3DF1-D4F12B9403BD}"/>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6" name="logo">
            <a:extLst>
              <a:ext uri="{FF2B5EF4-FFF2-40B4-BE49-F238E27FC236}">
                <a16:creationId xmlns:a16="http://schemas.microsoft.com/office/drawing/2014/main" id="{93C796F6-3056-397A-9B20-5CA8426F710B}"/>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
        <p:nvSpPr>
          <p:cNvPr id="10" name="Rectangle 9">
            <a:extLst>
              <a:ext uri="{FF2B5EF4-FFF2-40B4-BE49-F238E27FC236}">
                <a16:creationId xmlns:a16="http://schemas.microsoft.com/office/drawing/2014/main" id="{9010269B-DC40-D5E2-6775-8A5EF2ACE56A}"/>
              </a:ext>
            </a:extLst>
          </p:cNvPr>
          <p:cNvSpPr/>
          <p:nvPr/>
        </p:nvSpPr>
        <p:spPr>
          <a:xfrm>
            <a:off x="0" y="832584"/>
            <a:ext cx="12226907" cy="66652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defTabSz="913852" rtl="0" eaLnBrk="1" fontAlgn="auto" latinLnBrk="0" hangingPunct="1">
              <a:lnSpc>
                <a:spcPct val="100000"/>
              </a:lnSpc>
              <a:spcBef>
                <a:spcPts val="0"/>
              </a:spcBef>
              <a:spcAft>
                <a:spcPts val="0"/>
              </a:spcAft>
              <a:buClrTx/>
              <a:buSzTx/>
              <a:buFontTx/>
              <a:buNone/>
              <a:tabLst/>
              <a:defRPr/>
            </a:pPr>
            <a:r>
              <a:rPr lang="en-US" sz="2000">
                <a:solidFill>
                  <a:schemeClr val="tx1"/>
                </a:solidFill>
                <a:latin typeface="Forma DJR Micro" panose="00000000000000090000" pitchFamily="2" charset="0"/>
              </a:rPr>
              <a:t>   Z is innovating with new materials to protect the earth and human health</a:t>
            </a:r>
          </a:p>
        </p:txBody>
      </p:sp>
      <p:sp>
        <p:nvSpPr>
          <p:cNvPr id="17" name="Rectangle 16">
            <a:extLst>
              <a:ext uri="{FF2B5EF4-FFF2-40B4-BE49-F238E27FC236}">
                <a16:creationId xmlns:a16="http://schemas.microsoft.com/office/drawing/2014/main" id="{48EEA057-5959-96C1-EDDE-FEFA5136A319}"/>
              </a:ext>
            </a:extLst>
          </p:cNvPr>
          <p:cNvSpPr/>
          <p:nvPr/>
        </p:nvSpPr>
        <p:spPr>
          <a:xfrm>
            <a:off x="1370554" y="4820189"/>
            <a:ext cx="4682898" cy="905206"/>
          </a:xfrm>
          <a:prstGeom prst="rect">
            <a:avLst/>
          </a:prstGeom>
        </p:spPr>
        <p:txBody>
          <a:bodyPr wrap="square" lIns="0" tIns="0" rIns="0" bIns="0">
            <a:spAutoFit/>
          </a:bodyPr>
          <a:lstStyle/>
          <a:p>
            <a:pPr lvl="0" defTabSz="913442">
              <a:lnSpc>
                <a:spcPct val="90000"/>
              </a:lnSpc>
              <a:spcBef>
                <a:spcPts val="1200"/>
              </a:spcBef>
              <a:defRPr/>
            </a:pPr>
            <a:endParaRPr lang="en-US">
              <a:latin typeface="Forma DJR Micro" panose="00000000000000090000" pitchFamily="2" charset="0"/>
            </a:endParaRPr>
          </a:p>
          <a:p>
            <a:pPr lvl="0" defTabSz="913442">
              <a:lnSpc>
                <a:spcPct val="90000"/>
              </a:lnSpc>
              <a:spcBef>
                <a:spcPts val="1200"/>
              </a:spcBef>
              <a:defRPr/>
            </a:pPr>
            <a:r>
              <a:rPr lang="en-US">
                <a:latin typeface="Forma DJR Micro" panose="00000000000000090000" pitchFamily="2" charset="0"/>
              </a:rPr>
              <a:t>Z selects </a:t>
            </a:r>
            <a:r>
              <a:rPr lang="en-US" b="1">
                <a:latin typeface="Forma DJR Micro" panose="00000000000000090000" pitchFamily="2" charset="0"/>
              </a:rPr>
              <a:t>safer materials based on Green Screen®</a:t>
            </a:r>
            <a:r>
              <a:rPr lang="en-US">
                <a:latin typeface="Forma DJR Micro" panose="00000000000000090000" pitchFamily="2" charset="0"/>
              </a:rPr>
              <a:t> for safer chemicals methodology</a:t>
            </a:r>
          </a:p>
        </p:txBody>
      </p:sp>
      <p:sp>
        <p:nvSpPr>
          <p:cNvPr id="19" name="Rectangle 18">
            <a:extLst>
              <a:ext uri="{FF2B5EF4-FFF2-40B4-BE49-F238E27FC236}">
                <a16:creationId xmlns:a16="http://schemas.microsoft.com/office/drawing/2014/main" id="{932062EF-E16F-E41F-9510-199BC61C90B5}"/>
              </a:ext>
            </a:extLst>
          </p:cNvPr>
          <p:cNvSpPr/>
          <p:nvPr/>
        </p:nvSpPr>
        <p:spPr>
          <a:xfrm>
            <a:off x="1370554" y="3775777"/>
            <a:ext cx="5001010" cy="521028"/>
          </a:xfrm>
          <a:prstGeom prst="rect">
            <a:avLst/>
          </a:prstGeom>
        </p:spPr>
        <p:txBody>
          <a:bodyPr wrap="square" lIns="0" tIns="0" rIns="0" bIns="0">
            <a:spAutoFit/>
          </a:bodyPr>
          <a:lstStyle/>
          <a:p>
            <a:pPr defTabSz="913442">
              <a:lnSpc>
                <a:spcPct val="90000"/>
              </a:lnSpc>
              <a:spcBef>
                <a:spcPts val="1200"/>
              </a:spcBef>
              <a:defRPr/>
            </a:pPr>
            <a:r>
              <a:rPr lang="en-US">
                <a:latin typeface="Forma DJR Micro" panose="00000000000000090000" pitchFamily="2" charset="0"/>
              </a:rPr>
              <a:t>All </a:t>
            </a:r>
            <a:r>
              <a:rPr lang="en-US" err="1">
                <a:latin typeface="Forma DJR Micro" panose="00000000000000090000" pitchFamily="2" charset="0"/>
              </a:rPr>
              <a:t>ZBooks</a:t>
            </a:r>
            <a:r>
              <a:rPr lang="en-US">
                <a:latin typeface="Forma DJR Micro" panose="00000000000000090000" pitchFamily="2" charset="0"/>
              </a:rPr>
              <a:t> and Z displays have </a:t>
            </a:r>
            <a:r>
              <a:rPr lang="en-US" b="1">
                <a:latin typeface="Forma DJR Micro" panose="00000000000000090000" pitchFamily="2" charset="0"/>
              </a:rPr>
              <a:t>mercury-free LED backlights &amp; arsenic-free display glass</a:t>
            </a:r>
          </a:p>
        </p:txBody>
      </p:sp>
      <p:sp>
        <p:nvSpPr>
          <p:cNvPr id="20" name="Rectangle 19">
            <a:extLst>
              <a:ext uri="{FF2B5EF4-FFF2-40B4-BE49-F238E27FC236}">
                <a16:creationId xmlns:a16="http://schemas.microsoft.com/office/drawing/2014/main" id="{B9B9FF62-8262-6E04-9A9C-3BF9802B5C7B}"/>
              </a:ext>
            </a:extLst>
          </p:cNvPr>
          <p:cNvSpPr/>
          <p:nvPr/>
        </p:nvSpPr>
        <p:spPr>
          <a:xfrm>
            <a:off x="1370554" y="2324221"/>
            <a:ext cx="5972629" cy="505523"/>
          </a:xfrm>
          <a:prstGeom prst="rect">
            <a:avLst/>
          </a:prstGeom>
        </p:spPr>
        <p:txBody>
          <a:bodyPr wrap="square" lIns="0" tIns="0" rIns="0" bIns="0">
            <a:spAutoFit/>
          </a:bodyPr>
          <a:lstStyle/>
          <a:p>
            <a:pPr lvl="0" defTabSz="913442">
              <a:lnSpc>
                <a:spcPct val="90000"/>
              </a:lnSpc>
              <a:spcBef>
                <a:spcPts val="1200"/>
              </a:spcBef>
              <a:defRPr/>
            </a:pPr>
            <a:r>
              <a:rPr lang="en-US">
                <a:latin typeface="Forma DJR Micro" panose="00000000000000090000" pitchFamily="2" charset="0"/>
              </a:rPr>
              <a:t>All Z desktops are </a:t>
            </a:r>
            <a:r>
              <a:rPr lang="en-US" b="1">
                <a:latin typeface="Forma DJR Micro" panose="00000000000000090000" pitchFamily="2" charset="0"/>
              </a:rPr>
              <a:t>tested to ensure the removal of substances of concern</a:t>
            </a:r>
          </a:p>
        </p:txBody>
      </p:sp>
      <p:pic>
        <p:nvPicPr>
          <p:cNvPr id="33" name="Picture 32" descr="Icon&#10;&#10;Description automatically generated">
            <a:extLst>
              <a:ext uri="{FF2B5EF4-FFF2-40B4-BE49-F238E27FC236}">
                <a16:creationId xmlns:a16="http://schemas.microsoft.com/office/drawing/2014/main" id="{4CE00DF4-CC9F-DA60-4629-83B7323B12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02" y="2106465"/>
            <a:ext cx="853466" cy="805936"/>
          </a:xfrm>
          <a:prstGeom prst="rect">
            <a:avLst/>
          </a:prstGeom>
        </p:spPr>
      </p:pic>
      <p:pic>
        <p:nvPicPr>
          <p:cNvPr id="35" name="Picture 34" descr="Icon&#10;&#10;Description automatically generated">
            <a:extLst>
              <a:ext uri="{FF2B5EF4-FFF2-40B4-BE49-F238E27FC236}">
                <a16:creationId xmlns:a16="http://schemas.microsoft.com/office/drawing/2014/main" id="{B3197B6E-538B-484C-20F2-9041C0FA9E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201" y="3406416"/>
            <a:ext cx="1106102" cy="995760"/>
          </a:xfrm>
          <a:prstGeom prst="rect">
            <a:avLst/>
          </a:prstGeom>
        </p:spPr>
      </p:pic>
      <p:pic>
        <p:nvPicPr>
          <p:cNvPr id="37" name="Picture 36" descr="Icon&#10;&#10;Description automatically generated">
            <a:extLst>
              <a:ext uri="{FF2B5EF4-FFF2-40B4-BE49-F238E27FC236}">
                <a16:creationId xmlns:a16="http://schemas.microsoft.com/office/drawing/2014/main" id="{A803879F-34BF-831F-7A19-6E7F7DCF7F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596" y="5053707"/>
            <a:ext cx="853466" cy="834868"/>
          </a:xfrm>
          <a:prstGeom prst="rect">
            <a:avLst/>
          </a:prstGeom>
        </p:spPr>
      </p:pic>
    </p:spTree>
    <p:extLst>
      <p:ext uri="{BB962C8B-B14F-4D97-AF65-F5344CB8AC3E}">
        <p14:creationId xmlns:p14="http://schemas.microsoft.com/office/powerpoint/2010/main" val="199469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7E23831-CAED-B867-75CB-20AC44F94A8A}"/>
              </a:ext>
            </a:extLst>
          </p:cNvPr>
          <p:cNvGrpSpPr/>
          <p:nvPr/>
        </p:nvGrpSpPr>
        <p:grpSpPr>
          <a:xfrm>
            <a:off x="0" y="-41717"/>
            <a:ext cx="12226907" cy="1093443"/>
            <a:chOff x="0" y="-41717"/>
            <a:chExt cx="12226907" cy="1093443"/>
          </a:xfrm>
        </p:grpSpPr>
        <p:sp>
          <p:nvSpPr>
            <p:cNvPr id="6" name="Rectangle 5">
              <a:extLst>
                <a:ext uri="{FF2B5EF4-FFF2-40B4-BE49-F238E27FC236}">
                  <a16:creationId xmlns:a16="http://schemas.microsoft.com/office/drawing/2014/main" id="{10CC21B0-27F0-2600-EB50-785EFD49AEFB}"/>
                </a:ext>
              </a:extLst>
            </p:cNvPr>
            <p:cNvSpPr/>
            <p:nvPr/>
          </p:nvSpPr>
          <p:spPr>
            <a:xfrm>
              <a:off x="0" y="-41717"/>
              <a:ext cx="12226907" cy="109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5">
              <a:extLst>
                <a:ext uri="{FF2B5EF4-FFF2-40B4-BE49-F238E27FC236}">
                  <a16:creationId xmlns:a16="http://schemas.microsoft.com/office/drawing/2014/main" id="{1B853F6C-EE56-3391-E9C9-B8AD8FB7D172}"/>
                </a:ext>
              </a:extLst>
            </p:cNvPr>
            <p:cNvSpPr txBox="1">
              <a:spLocks/>
            </p:cNvSpPr>
            <p:nvPr/>
          </p:nvSpPr>
          <p:spPr>
            <a:xfrm>
              <a:off x="154201" y="79261"/>
              <a:ext cx="10969943" cy="76180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i="0" u="none" strike="noStrike" kern="1200" cap="none" spc="0" normalizeH="0" baseline="0" noProof="0">
                  <a:ln>
                    <a:noFill/>
                  </a:ln>
                  <a:effectLst/>
                  <a:uLnTx/>
                  <a:uFillTx/>
                  <a:latin typeface="Forma DJR Display" panose="00000000000000090000" pitchFamily="2" charset="0"/>
                </a:rPr>
                <a:t>Disclaimers &amp; sources</a:t>
              </a:r>
            </a:p>
          </p:txBody>
        </p:sp>
      </p:grpSp>
      <p:sp>
        <p:nvSpPr>
          <p:cNvPr id="4" name="Content Placeholder 3">
            <a:extLst>
              <a:ext uri="{FF2B5EF4-FFF2-40B4-BE49-F238E27FC236}">
                <a16:creationId xmlns:a16="http://schemas.microsoft.com/office/drawing/2014/main" id="{6E79FD79-85F4-46E4-8E18-89914FC4301B}"/>
              </a:ext>
            </a:extLst>
          </p:cNvPr>
          <p:cNvSpPr>
            <a:spLocks noGrp="1"/>
          </p:cNvSpPr>
          <p:nvPr>
            <p:ph idx="1"/>
          </p:nvPr>
        </p:nvSpPr>
        <p:spPr>
          <a:xfrm>
            <a:off x="305872" y="1302046"/>
            <a:ext cx="10969943" cy="5031698"/>
          </a:xfrm>
        </p:spPr>
        <p:txBody>
          <a:bodyPr vert="horz" lIns="0" tIns="0" rIns="0" bIns="0" rtlCol="0" anchor="t">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a:latin typeface="Forma DJR Micro" panose="00000000000000090000" pitchFamily="2" charset="0"/>
              </a:rPr>
              <a:t>Applies to HP PCs, Workstations and Displays manufactured after January 2019. Based on most Gold and Silver EPEAT® registrations by meeting all required criteria and achieving 50-74% of the optional points for EPEAT® Silver and 75-100% of the optional points for EPEAT® Gold according to IEEE 1680.1-2018 EPEAT®. Status varies by country. Visit www.epeat.net for more information.</a:t>
            </a:r>
          </a:p>
          <a:p>
            <a:pPr marL="228600" indent="-228600">
              <a:lnSpc>
                <a:spcPct val="100000"/>
              </a:lnSpc>
              <a:spcBef>
                <a:spcPts val="0"/>
              </a:spcBef>
              <a:buClrTx/>
              <a:buFontTx/>
              <a:buAutoNum type="arabicPeriod"/>
              <a:defRPr/>
            </a:pPr>
            <a:r>
              <a:rPr lang="en-US" sz="1200">
                <a:latin typeface="Forma DJR Micro" panose="00000000000000090000" pitchFamily="2" charset="0"/>
              </a:rPr>
              <a:t>2. Based on US EPEAT® registration according to IEEE 1680.1-2018 EPEAT®. EPEAT® status varies by country. Visit www.epeat.net for more information</a:t>
            </a:r>
          </a:p>
          <a:p>
            <a:pPr marL="228600" indent="-228600">
              <a:lnSpc>
                <a:spcPct val="100000"/>
              </a:lnSpc>
              <a:spcBef>
                <a:spcPts val="0"/>
              </a:spcBef>
              <a:buClrTx/>
              <a:buFontTx/>
              <a:buAutoNum type="arabicPeriod"/>
              <a:defRPr/>
            </a:pPr>
            <a:r>
              <a:rPr lang="en-US" sz="1200">
                <a:latin typeface="Forma DJR Micro" panose="00000000000000090000" pitchFamily="2" charset="0"/>
              </a:rPr>
              <a:t> In 2020, all new launches of HP Elite, HP Pro, and Z Workstation desktop and notebook computers will include ocean bound plastic </a:t>
            </a:r>
            <a:r>
              <a:rPr lang="en-US" sz="1200" err="1">
                <a:latin typeface="Forma DJR Micro" panose="00000000000000090000" pitchFamily="2" charset="0"/>
              </a:rPr>
              <a:t>material.Speaker</a:t>
            </a:r>
            <a:r>
              <a:rPr lang="en-US" sz="1200">
                <a:latin typeface="Forma DJR Micro" panose="00000000000000090000" pitchFamily="2" charset="0"/>
              </a:rPr>
              <a:t> enclosure made with 5% ocean bound </a:t>
            </a:r>
            <a:r>
              <a:rPr lang="en-US" sz="1200" err="1">
                <a:latin typeface="Forma DJR Micro" panose="00000000000000090000" pitchFamily="2" charset="0"/>
              </a:rPr>
              <a:t>plastic.Applies</a:t>
            </a:r>
            <a:r>
              <a:rPr lang="en-US" sz="1200">
                <a:latin typeface="Forma DJR Micro" panose="00000000000000090000" pitchFamily="2" charset="0"/>
              </a:rPr>
              <a:t> to all products launching after January 1, 2020.Claim can be used with HP or Environmental marketing messaging. Claim can be used with portfolio messaging only when referencing product models launched after January 1, 2020. (No general messaging of HP Elite, HP Pro, and Z Workstation desktop and notebook computers made with ocean bound plastic without referencing a product(s) launched after January 1, 2020).</a:t>
            </a:r>
          </a:p>
          <a:p>
            <a:pPr marL="228600" indent="-228600">
              <a:lnSpc>
                <a:spcPct val="100000"/>
              </a:lnSpc>
              <a:spcBef>
                <a:spcPts val="0"/>
              </a:spcBef>
              <a:buClrTx/>
              <a:buFontTx/>
              <a:buAutoNum type="arabicPeriod"/>
              <a:defRPr/>
            </a:pPr>
            <a:r>
              <a:rPr lang="en-US" sz="1200">
                <a:latin typeface="Forma DJR Micro" panose="00000000000000090000" pitchFamily="2" charset="0"/>
              </a:rPr>
              <a:t>All HP Workstations are </a:t>
            </a:r>
            <a:r>
              <a:rPr lang="en-US" sz="1200" err="1">
                <a:latin typeface="Forma DJR Micro" panose="00000000000000090000" pitchFamily="2" charset="0"/>
              </a:rPr>
              <a:t>Epeat</a:t>
            </a:r>
            <a:r>
              <a:rPr lang="en-US" sz="1200">
                <a:latin typeface="Forma DJR Micro" panose="00000000000000090000" pitchFamily="2" charset="0"/>
              </a:rPr>
              <a:t> gold certified except HP </a:t>
            </a:r>
            <a:r>
              <a:rPr lang="en-US" sz="1200" err="1">
                <a:latin typeface="Forma DJR Micro" panose="00000000000000090000" pitchFamily="2" charset="0"/>
              </a:rPr>
              <a:t>ZCentral</a:t>
            </a:r>
            <a:r>
              <a:rPr lang="en-US" sz="1200">
                <a:latin typeface="Forma DJR Micro" panose="00000000000000090000" pitchFamily="2" charset="0"/>
              </a:rPr>
              <a:t> 4R Workstation </a:t>
            </a:r>
          </a:p>
          <a:p>
            <a:pPr marL="228600" indent="-228600">
              <a:lnSpc>
                <a:spcPct val="100000"/>
              </a:lnSpc>
              <a:spcBef>
                <a:spcPts val="0"/>
              </a:spcBef>
              <a:buClrTx/>
              <a:buFontTx/>
              <a:buAutoNum type="arabicPeriod"/>
              <a:defRPr/>
            </a:pPr>
            <a:r>
              <a:rPr lang="en-US" sz="1200">
                <a:latin typeface="Forma DJR Micro" panose="00000000000000090000" pitchFamily="2" charset="0"/>
              </a:rPr>
              <a:t>10. Based on US EPEAT® registration for desktop workstations according to IEEE 1680.1-2018 EPEAT® applicable to the HP Z4, Z6, and Z8 G4 as of October 2019. </a:t>
            </a:r>
          </a:p>
          <a:p>
            <a:pPr marL="228600" indent="-228600">
              <a:lnSpc>
                <a:spcPct val="100000"/>
              </a:lnSpc>
              <a:spcBef>
                <a:spcPts val="0"/>
              </a:spcBef>
              <a:buClrTx/>
              <a:buFontTx/>
              <a:buAutoNum type="arabicPeriod"/>
              <a:defRPr/>
            </a:pPr>
            <a:r>
              <a:rPr lang="en-US" sz="1200">
                <a:latin typeface="Forma DJR Micro" panose="00000000000000090000" pitchFamily="2" charset="0"/>
              </a:rPr>
              <a:t>Based on US EPEAT® registration for desktop workstations  as of April 2020. Speaker closure contains 5% ocean bound plastics. </a:t>
            </a:r>
          </a:p>
          <a:p>
            <a:pPr marL="228600" marR="0" lvl="0" indent="-228600">
              <a:lnSpc>
                <a:spcPct val="100000"/>
              </a:lnSpc>
              <a:spcBef>
                <a:spcPts val="0"/>
              </a:spcBef>
              <a:spcAft>
                <a:spcPts val="0"/>
              </a:spcAft>
              <a:buClrTx/>
              <a:buFontTx/>
              <a:buAutoNum type="arabicPeriod"/>
              <a:defRPr/>
            </a:pPr>
            <a:r>
              <a:rPr lang="en-US" sz="1200">
                <a:latin typeface="Forma DJR Micro" panose="00000000000000090000" pitchFamily="2" charset="0"/>
              </a:rPr>
              <a:t>7. Based on HP internal analysis of ISV certified mobile workstations as of April 2020. Speaker enclosure component made with 5% ocean bound plastic.</a:t>
            </a:r>
          </a:p>
          <a:p>
            <a:pPr marL="228600" marR="0" lvl="0" indent="-228600" fontAlgn="auto">
              <a:lnSpc>
                <a:spcPct val="100000"/>
              </a:lnSpc>
              <a:spcBef>
                <a:spcPts val="0"/>
              </a:spcBef>
              <a:spcAft>
                <a:spcPts val="0"/>
              </a:spcAft>
              <a:buClrTx/>
              <a:buSzTx/>
              <a:buFontTx/>
              <a:buAutoNum type="arabicPeriod"/>
              <a:tabLst/>
              <a:defRPr/>
            </a:pPr>
            <a:r>
              <a:rPr lang="en-US" sz="1200">
                <a:latin typeface="Forma DJR Micro" panose="00000000000000090000" pitchFamily="2" charset="0"/>
              </a:rPr>
              <a:t>8. Based on HP internal analysis of ISV certified mobile workstations as of May 2020. Speaker enclosure component made with 5% ocean bound plastic.</a:t>
            </a:r>
          </a:p>
          <a:p>
            <a:pPr marL="228600" marR="0" lvl="0" indent="-228600" fontAlgn="auto">
              <a:lnSpc>
                <a:spcPct val="100000"/>
              </a:lnSpc>
              <a:spcBef>
                <a:spcPts val="0"/>
              </a:spcBef>
              <a:spcAft>
                <a:spcPts val="0"/>
              </a:spcAft>
              <a:buClrTx/>
              <a:buSzTx/>
              <a:buFontTx/>
              <a:buAutoNum type="arabicPeriod"/>
              <a:tabLst/>
              <a:defRPr/>
            </a:pPr>
            <a:r>
              <a:rPr lang="en-US" sz="1200">
                <a:latin typeface="Forma DJR Micro" panose="00000000000000090000" pitchFamily="2" charset="0"/>
              </a:rPr>
              <a:t>9. 100% outer box packaging made from sustainably source certified and recycled fibers. Fiber cushions made from 100% recycled wood fiber and organic material. Any plastic cushions are made from &gt;90% recycled plastic.</a:t>
            </a:r>
          </a:p>
          <a:p>
            <a:pPr marL="228600" marR="0" lvl="0" indent="-228600" fontAlgn="auto">
              <a:lnSpc>
                <a:spcPct val="100000"/>
              </a:lnSpc>
              <a:spcBef>
                <a:spcPts val="0"/>
              </a:spcBef>
              <a:spcAft>
                <a:spcPts val="0"/>
              </a:spcAft>
              <a:buClrTx/>
              <a:buSzTx/>
              <a:buFontTx/>
              <a:buAutoNum type="arabicPeriod"/>
              <a:tabLst/>
              <a:defRPr/>
            </a:pPr>
            <a:r>
              <a:rPr lang="en-US" sz="1200">
                <a:latin typeface="Forma DJR Micro" panose="00000000000000090000" pitchFamily="2" charset="0"/>
              </a:rPr>
              <a:t>10. Fans contain up to 25% ocean-bound plastic by weight.</a:t>
            </a: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lang="en-US" sz="1000"/>
          </a:p>
          <a:p>
            <a:pPr marL="228600" indent="-228600">
              <a:lnSpc>
                <a:spcPct val="100000"/>
              </a:lnSpc>
              <a:spcBef>
                <a:spcPts val="0"/>
              </a:spcBef>
              <a:buClrTx/>
              <a:buFontTx/>
              <a:buAutoNum type="arabicPeriod"/>
              <a:defRPr/>
            </a:pPr>
            <a:endParaRPr lang="en-US" sz="1000"/>
          </a:p>
          <a:p>
            <a:pPr marL="228600" indent="-228600">
              <a:lnSpc>
                <a:spcPct val="100000"/>
              </a:lnSpc>
              <a:spcBef>
                <a:spcPts val="0"/>
              </a:spcBef>
              <a:buClrTx/>
              <a:buFontTx/>
              <a:buAutoNum type="arabicPeriod"/>
              <a:defRPr/>
            </a:pPr>
            <a:endParaRPr lang="en-US" sz="1200">
              <a:latin typeface="Forma DJR Micro" panose="00000000000000090000" pitchFamily="2" charset="0"/>
            </a:endParaRPr>
          </a:p>
          <a:p>
            <a:pPr marL="228600" indent="-228600">
              <a:lnSpc>
                <a:spcPct val="100000"/>
              </a:lnSpc>
              <a:spcBef>
                <a:spcPts val="0"/>
              </a:spcBef>
              <a:buClrTx/>
              <a:buFontTx/>
              <a:buAutoNum type="arabicPeriod"/>
              <a:defRPr/>
            </a:pPr>
            <a:endParaRPr lang="en-US" sz="1200">
              <a:latin typeface="Forma DJR Micro" panose="0000000000000009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indent="-228600">
              <a:lnSpc>
                <a:spcPct val="100000"/>
              </a:lnSpc>
              <a:spcBef>
                <a:spcPts val="0"/>
              </a:spcBef>
              <a:buClrTx/>
              <a:buFontTx/>
              <a:buAutoNum type="arabicPeriod"/>
              <a:defRPr/>
            </a:pPr>
            <a:endParaRPr lang="en-US" sz="1200">
              <a:solidFill>
                <a:srgbClr val="000000"/>
              </a:solidFill>
              <a:effectLst/>
              <a:latin typeface="Calibri"/>
              <a:ea typeface="Times New Roman" panose="02020603050405020304" pitchFamily="18" charset="0"/>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342900" indent="-342900" fontAlgn="ctr">
              <a:spcBef>
                <a:spcPts val="600"/>
              </a:spcBef>
              <a:buFont typeface="+mj-lt"/>
              <a:buAutoNum type="arabicPeriod"/>
            </a:pPr>
            <a:endParaRPr lang="en-US" sz="1200">
              <a:latin typeface="Forma DJR Micro" panose="00000000000000090000" pitchFamily="2" charset="0"/>
            </a:endParaRPr>
          </a:p>
          <a:p>
            <a:pPr marL="342900" indent="-342900" fontAlgn="ctr">
              <a:spcBef>
                <a:spcPts val="600"/>
              </a:spcBef>
              <a:buFont typeface="+mj-lt"/>
              <a:buAutoNum type="arabicPeriod"/>
            </a:pPr>
            <a:endParaRPr lang="en-US" sz="1200">
              <a:latin typeface="Forma DJR Micro" panose="00000000000000090000" pitchFamily="2" charset="0"/>
            </a:endParaRPr>
          </a:p>
        </p:txBody>
      </p:sp>
      <p:sp>
        <p:nvSpPr>
          <p:cNvPr id="11" name="Footer Placeholder 11">
            <a:extLst>
              <a:ext uri="{FF2B5EF4-FFF2-40B4-BE49-F238E27FC236}">
                <a16:creationId xmlns:a16="http://schemas.microsoft.com/office/drawing/2014/main" id="{34719EA5-5E48-09BA-1FBD-41CADA8C710F}"/>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12" name="logo">
            <a:extLst>
              <a:ext uri="{FF2B5EF4-FFF2-40B4-BE49-F238E27FC236}">
                <a16:creationId xmlns:a16="http://schemas.microsoft.com/office/drawing/2014/main" id="{17C50E39-EA20-0A94-DC82-A5A2DCF821C4}"/>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Tree>
    <p:extLst>
      <p:ext uri="{BB962C8B-B14F-4D97-AF65-F5344CB8AC3E}">
        <p14:creationId xmlns:p14="http://schemas.microsoft.com/office/powerpoint/2010/main" val="113299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24C3A0F-427F-D842-958B-587A77B7A3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824" cy="6858000"/>
          </a:xfrm>
          <a:prstGeom prst="rect">
            <a:avLst/>
          </a:prstGeom>
        </p:spPr>
      </p:pic>
      <p:sp>
        <p:nvSpPr>
          <p:cNvPr id="11" name="logo">
            <a:extLst>
              <a:ext uri="{FF2B5EF4-FFF2-40B4-BE49-F238E27FC236}">
                <a16:creationId xmlns:a16="http://schemas.microsoft.com/office/drawing/2014/main" id="{895F62A5-C035-9842-87FB-97C93AF86879}"/>
              </a:ext>
            </a:extLst>
          </p:cNvPr>
          <p:cNvSpPr>
            <a:spLocks noChangeAspect="1" noEditPoints="1"/>
          </p:cNvSpPr>
          <p:nvPr userDrawn="1"/>
        </p:nvSpPr>
        <p:spPr bwMode="gray">
          <a:xfrm>
            <a:off x="152400" y="3085347"/>
            <a:ext cx="1040289" cy="1040289"/>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98" b="0" i="0" u="none" strike="noStrike" kern="1200" cap="none" spc="0" normalizeH="0" baseline="0" noProof="0">
              <a:ln>
                <a:noFill/>
              </a:ln>
              <a:solidFill>
                <a:prstClr val="black"/>
              </a:solidFill>
              <a:effectLst/>
              <a:uLnTx/>
              <a:uFillTx/>
              <a:latin typeface="HP Simplified Light"/>
              <a:ea typeface="+mn-ea"/>
              <a:cs typeface="+mn-cs"/>
            </a:endParaRPr>
          </a:p>
        </p:txBody>
      </p:sp>
      <p:sp>
        <p:nvSpPr>
          <p:cNvPr id="7" name="Footer Placeholder 7">
            <a:extLst>
              <a:ext uri="{FF2B5EF4-FFF2-40B4-BE49-F238E27FC236}">
                <a16:creationId xmlns:a16="http://schemas.microsoft.com/office/drawing/2014/main" id="{D656555E-AA13-4CB1-BDE6-33B7A3C281BD}"/>
              </a:ext>
            </a:extLst>
          </p:cNvPr>
          <p:cNvSpPr txBox="1">
            <a:spLocks/>
          </p:cNvSpPr>
          <p:nvPr/>
        </p:nvSpPr>
        <p:spPr>
          <a:xfrm>
            <a:off x="609441" y="6501667"/>
            <a:ext cx="5673740" cy="219456"/>
          </a:xfrm>
          <a:prstGeom prst="rect">
            <a:avLst/>
          </a:prstGeom>
        </p:spPr>
        <p:txBody>
          <a:bodyPr vert="horz" wrap="none" lIns="0" tIns="0" rIns="0" bIns="0" rtlCol="0" anchor="b" anchorCtr="0"/>
          <a:lstStyle>
            <a:defPPr>
              <a:defRPr lang="en-US"/>
            </a:defPPr>
            <a:lvl1pPr marL="0" algn="l" defTabSz="914400" rtl="0" eaLnBrk="1" latinLnBrk="0" hangingPunct="1">
              <a:defRPr lang="en-US" sz="800" kern="1200" smtClean="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HP Simplified Light" panose="020B0406020204020204" pitchFamily="34" charset="77"/>
                <a:ea typeface="+mn-ea"/>
                <a:cs typeface="+mn-cs"/>
              </a:rPr>
              <a:t>© Copyright 2020 HP Development Company, L.P.  The information contained herein is subject to change without notice. </a:t>
            </a:r>
          </a:p>
        </p:txBody>
      </p:sp>
      <p:sp>
        <p:nvSpPr>
          <p:cNvPr id="2" name="Rectangle 1">
            <a:extLst>
              <a:ext uri="{FF2B5EF4-FFF2-40B4-BE49-F238E27FC236}">
                <a16:creationId xmlns:a16="http://schemas.microsoft.com/office/drawing/2014/main" id="{D7EE72B5-A8AB-48F1-8CB6-63DDCCFD0B55}"/>
              </a:ext>
            </a:extLst>
          </p:cNvPr>
          <p:cNvSpPr/>
          <p:nvPr/>
        </p:nvSpPr>
        <p:spPr>
          <a:xfrm>
            <a:off x="1430444" y="2675039"/>
            <a:ext cx="7003840" cy="2177519"/>
          </a:xfrm>
          <a:prstGeom prst="rect">
            <a:avLst/>
          </a:prstGeom>
        </p:spPr>
        <p:txBody>
          <a:bodyPr wrap="non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7200" b="0" i="0" u="none" strike="noStrike" kern="1200" cap="none" normalizeH="0" baseline="0" noProof="0">
                <a:ln>
                  <a:noFill/>
                </a:ln>
                <a:solidFill>
                  <a:prstClr val="white"/>
                </a:solidFill>
                <a:effectLst/>
                <a:uLnTx/>
                <a:uFillTx/>
                <a:latin typeface="Forma DJR Micro" panose="00000000000000090000" pitchFamily="2" charset="0"/>
              </a:rPr>
              <a:t>Keep reinventing</a:t>
            </a:r>
            <a:endParaRPr kumimoji="0" lang="en-US" sz="4000" b="0" i="0" u="none" strike="noStrike" kern="1200" cap="none" normalizeH="0" baseline="0" noProof="0">
              <a:ln>
                <a:noFill/>
              </a:ln>
              <a:solidFill>
                <a:prstClr val="white"/>
              </a:solidFill>
              <a:effectLst/>
              <a:uLnTx/>
              <a:uFillTx/>
              <a:latin typeface="Forma DJR Micro" panose="00000000000000090000" pitchFamily="2" charset="0"/>
            </a:endParaRPr>
          </a:p>
          <a:p>
            <a:pPr marL="0" marR="0" lvl="0" indent="0" defTabSz="914400" rtl="0" eaLnBrk="1" fontAlgn="auto" latinLnBrk="0" hangingPunct="1">
              <a:lnSpc>
                <a:spcPct val="150000"/>
              </a:lnSpc>
              <a:spcBef>
                <a:spcPts val="0"/>
              </a:spcBef>
              <a:spcAft>
                <a:spcPts val="0"/>
              </a:spcAft>
              <a:buClrTx/>
              <a:buSzTx/>
              <a:buFontTx/>
              <a:buNone/>
              <a:tabLst/>
              <a:defRPr/>
            </a:pPr>
            <a:r>
              <a:rPr lang="en-US" sz="2000">
                <a:solidFill>
                  <a:prstClr val="white"/>
                </a:solidFill>
                <a:latin typeface="Forma DJR Micro" panose="00000000000000090000" pitchFamily="2" charset="0"/>
              </a:rPr>
              <a:t>www</a:t>
            </a:r>
            <a:r>
              <a:rPr kumimoji="0" lang="en-US" sz="2000" b="0" i="0" u="none" strike="noStrike" kern="1200" cap="none" normalizeH="0" baseline="0" noProof="0">
                <a:ln>
                  <a:noFill/>
                </a:ln>
                <a:solidFill>
                  <a:prstClr val="white"/>
                </a:solidFill>
                <a:effectLst/>
                <a:uLnTx/>
                <a:uFillTx/>
                <a:latin typeface="Forma DJR Micro" panose="00000000000000090000" pitchFamily="2" charset="0"/>
              </a:rPr>
              <a:t>.HP.com/sustainability</a:t>
            </a:r>
            <a:endParaRPr kumimoji="0" lang="en-US" sz="2000" b="0" i="0" u="none" strike="noStrike" kern="1200" cap="none" normalizeH="0" baseline="0" noProof="0">
              <a:ln>
                <a:noFill/>
              </a:ln>
              <a:solidFill>
                <a:prstClr val="black"/>
              </a:solidFill>
              <a:effectLst/>
              <a:uLnTx/>
              <a:uFillTx/>
              <a:latin typeface="Forma DJR Micro" panose="00000000000000090000" pitchFamily="2" charset="0"/>
            </a:endParaRPr>
          </a:p>
        </p:txBody>
      </p:sp>
      <p:cxnSp>
        <p:nvCxnSpPr>
          <p:cNvPr id="6" name="Straight Connector 5">
            <a:extLst>
              <a:ext uri="{FF2B5EF4-FFF2-40B4-BE49-F238E27FC236}">
                <a16:creationId xmlns:a16="http://schemas.microsoft.com/office/drawing/2014/main" id="{FE90216D-F929-7959-AFE4-B3F2E75E363A}"/>
              </a:ext>
            </a:extLst>
          </p:cNvPr>
          <p:cNvCxnSpPr>
            <a:cxnSpLocks/>
          </p:cNvCxnSpPr>
          <p:nvPr/>
        </p:nvCxnSpPr>
        <p:spPr>
          <a:xfrm flipV="1">
            <a:off x="-152401" y="4147176"/>
            <a:ext cx="12341226" cy="10889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5AE0E6-E6D7-2721-1A61-5D290EE9FC3D}"/>
              </a:ext>
            </a:extLst>
          </p:cNvPr>
          <p:cNvCxnSpPr>
            <a:cxnSpLocks/>
          </p:cNvCxnSpPr>
          <p:nvPr/>
        </p:nvCxnSpPr>
        <p:spPr>
          <a:xfrm flipV="1">
            <a:off x="-152401" y="2948470"/>
            <a:ext cx="12341226" cy="48978"/>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F99719-0813-F2FD-C0E0-85B13D4A1222}"/>
              </a:ext>
            </a:extLst>
          </p:cNvPr>
          <p:cNvCxnSpPr>
            <a:cxnSpLocks/>
          </p:cNvCxnSpPr>
          <p:nvPr/>
        </p:nvCxnSpPr>
        <p:spPr>
          <a:xfrm flipV="1">
            <a:off x="-76201" y="4852498"/>
            <a:ext cx="12341226" cy="108894"/>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15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A89530-EAC1-638F-9CE9-3F985D2DA5F0}"/>
              </a:ext>
            </a:extLst>
          </p:cNvPr>
          <p:cNvGrpSpPr/>
          <p:nvPr/>
        </p:nvGrpSpPr>
        <p:grpSpPr>
          <a:xfrm>
            <a:off x="-2" y="0"/>
            <a:ext cx="12188825" cy="6858000"/>
            <a:chOff x="0" y="0"/>
            <a:chExt cx="12188825" cy="6858000"/>
          </a:xfrm>
        </p:grpSpPr>
        <p:pic>
          <p:nvPicPr>
            <p:cNvPr id="8" name="Picture 7" descr="A view of the earth from space&#10;&#10;Description automatically generated with medium confidence">
              <a:extLst>
                <a:ext uri="{FF2B5EF4-FFF2-40B4-BE49-F238E27FC236}">
                  <a16:creationId xmlns:a16="http://schemas.microsoft.com/office/drawing/2014/main" id="{38D702A1-4C1A-B041-780C-F39669D650ED}"/>
                </a:ext>
              </a:extLst>
            </p:cNvPr>
            <p:cNvPicPr>
              <a:picLocks noChangeAspect="1"/>
            </p:cNvPicPr>
            <p:nvPr/>
          </p:nvPicPr>
          <p:blipFill rotWithShape="1">
            <a:blip r:embed="rId3">
              <a:extLst>
                <a:ext uri="{28A0092B-C50C-407E-A947-70E740481C1C}">
                  <a14:useLocalDpi xmlns:a14="http://schemas.microsoft.com/office/drawing/2010/main" val="0"/>
                </a:ext>
              </a:extLst>
            </a:blip>
            <a:srcRect l="19024" r="-111" b="16814"/>
            <a:stretch/>
          </p:blipFill>
          <p:spPr>
            <a:xfrm>
              <a:off x="0" y="0"/>
              <a:ext cx="12188825" cy="6858000"/>
            </a:xfrm>
            <a:prstGeom prst="rect">
              <a:avLst/>
            </a:prstGeom>
          </p:spPr>
        </p:pic>
        <p:sp>
          <p:nvSpPr>
            <p:cNvPr id="14" name="Rectángulo 10">
              <a:extLst>
                <a:ext uri="{FF2B5EF4-FFF2-40B4-BE49-F238E27FC236}">
                  <a16:creationId xmlns:a16="http://schemas.microsoft.com/office/drawing/2014/main" id="{57A2D754-D500-C1D1-5867-6CC981EBC5C9}"/>
                </a:ext>
              </a:extLst>
            </p:cNvPr>
            <p:cNvSpPr/>
            <p:nvPr/>
          </p:nvSpPr>
          <p:spPr>
            <a:xfrm rot="10800000">
              <a:off x="0" y="0"/>
              <a:ext cx="11234059" cy="6858000"/>
            </a:xfrm>
            <a:prstGeom prst="rect">
              <a:avLst/>
            </a:prstGeom>
            <a:gradFill flip="none" rotWithShape="1">
              <a:gsLst>
                <a:gs pos="47000">
                  <a:schemeClr val="tx2">
                    <a:alpha val="0"/>
                  </a:schemeClr>
                </a:gs>
                <a:gs pos="100000">
                  <a:schemeClr val="tx2">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tx1"/>
                </a:solidFill>
                <a:effectLst/>
                <a:uLnTx/>
                <a:uFillTx/>
                <a:latin typeface="HP Simplified Light"/>
                <a:ea typeface="+mn-ea"/>
                <a:cs typeface="+mn-cs"/>
              </a:endParaRPr>
            </a:p>
          </p:txBody>
        </p:sp>
      </p:grpSp>
      <p:sp>
        <p:nvSpPr>
          <p:cNvPr id="18" name="Rectángulo 10">
            <a:extLst>
              <a:ext uri="{FF2B5EF4-FFF2-40B4-BE49-F238E27FC236}">
                <a16:creationId xmlns:a16="http://schemas.microsoft.com/office/drawing/2014/main" id="{28C66595-07B5-CDFE-4A99-104DBFE60BF2}"/>
              </a:ext>
            </a:extLst>
          </p:cNvPr>
          <p:cNvSpPr/>
          <p:nvPr/>
        </p:nvSpPr>
        <p:spPr>
          <a:xfrm rot="5400000">
            <a:off x="2660916" y="-2669905"/>
            <a:ext cx="6858001" cy="12197811"/>
          </a:xfrm>
          <a:prstGeom prst="rect">
            <a:avLst/>
          </a:prstGeom>
          <a:gradFill flip="none" rotWithShape="1">
            <a:gsLst>
              <a:gs pos="0">
                <a:schemeClr val="tx1">
                  <a:alpha val="87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10" name="TextBox 9"/>
          <p:cNvSpPr txBox="1"/>
          <p:nvPr/>
        </p:nvSpPr>
        <p:spPr bwMode="gray">
          <a:xfrm>
            <a:off x="2093696" y="3536823"/>
            <a:ext cx="12185650" cy="1541448"/>
          </a:xfrm>
          <a:prstGeom prst="rect">
            <a:avLst/>
          </a:prstGeom>
          <a:noFill/>
        </p:spPr>
        <p:txBody>
          <a:bodyPr wrap="square" rtlCol="0">
            <a:spAutoFit/>
          </a:bodyPr>
          <a:lstStyle/>
          <a:p>
            <a:pPr marL="0" marR="0" lvl="0" indent="0" defTabSz="573302" rtl="0" eaLnBrk="1" fontAlgn="base" latinLnBrk="0" hangingPunct="1">
              <a:lnSpc>
                <a:spcPct val="100000"/>
              </a:lnSpc>
              <a:spcBef>
                <a:spcPct val="0"/>
              </a:spcBef>
              <a:spcAft>
                <a:spcPts val="533"/>
              </a:spcAft>
              <a:buClrTx/>
              <a:buSzPct val="100000"/>
              <a:buFontTx/>
              <a:buNone/>
              <a:tabLst/>
              <a:defRPr/>
            </a:pPr>
            <a:r>
              <a:rPr kumimoji="0" lang="en-US" sz="6600" b="0" i="0" u="none" strike="noStrike" kern="1200" cap="none" normalizeH="0" baseline="0" noProof="0">
                <a:ln>
                  <a:noFill/>
                </a:ln>
                <a:solidFill>
                  <a:schemeClr val="bg1"/>
                </a:solidFill>
                <a:effectLst/>
                <a:uLnTx/>
                <a:uFillTx/>
                <a:latin typeface="Forma DJR Micro" panose="00000000000000090000" pitchFamily="2" charset="0"/>
              </a:rPr>
              <a:t>Earths will be needed</a:t>
            </a:r>
          </a:p>
          <a:p>
            <a:pPr marL="0" marR="0" lvl="0" indent="0" defTabSz="573302" rtl="0" eaLnBrk="1" fontAlgn="base" latinLnBrk="0" hangingPunct="1">
              <a:lnSpc>
                <a:spcPct val="100000"/>
              </a:lnSpc>
              <a:spcBef>
                <a:spcPct val="0"/>
              </a:spcBef>
              <a:spcAft>
                <a:spcPts val="533"/>
              </a:spcAft>
              <a:buClrTx/>
              <a:buSzPct val="100000"/>
              <a:buFontTx/>
              <a:buNone/>
              <a:tabLst/>
              <a:defRPr/>
            </a:pPr>
            <a:r>
              <a:rPr kumimoji="0" lang="en-US" sz="2400" b="0" i="0" u="none" strike="noStrike" kern="1200" cap="none" normalizeH="0" baseline="0" noProof="0">
                <a:ln>
                  <a:noFill/>
                </a:ln>
                <a:solidFill>
                  <a:schemeClr val="bg1"/>
                </a:solidFill>
                <a:effectLst/>
                <a:uLnTx/>
                <a:uFillTx/>
                <a:latin typeface="Forma DJR Micro" panose="00000000000000090000" pitchFamily="2" charset="0"/>
              </a:rPr>
              <a:t>To sustain the resource demands of our global population</a:t>
            </a:r>
          </a:p>
        </p:txBody>
      </p:sp>
      <p:grpSp>
        <p:nvGrpSpPr>
          <p:cNvPr id="5" name="Group 4">
            <a:extLst>
              <a:ext uri="{FF2B5EF4-FFF2-40B4-BE49-F238E27FC236}">
                <a16:creationId xmlns:a16="http://schemas.microsoft.com/office/drawing/2014/main" id="{66B1238E-1D2F-432F-8F0E-606575ADAF5E}"/>
              </a:ext>
            </a:extLst>
          </p:cNvPr>
          <p:cNvGrpSpPr/>
          <p:nvPr/>
        </p:nvGrpSpPr>
        <p:grpSpPr>
          <a:xfrm>
            <a:off x="2175206" y="1519039"/>
            <a:ext cx="7162689" cy="2162680"/>
            <a:chOff x="2525083" y="1021838"/>
            <a:chExt cx="6932168" cy="2072014"/>
          </a:xfrm>
        </p:grpSpPr>
        <p:sp>
          <p:nvSpPr>
            <p:cNvPr id="9" name="Text Placeholder 6"/>
            <p:cNvSpPr txBox="1">
              <a:spLocks/>
            </p:cNvSpPr>
            <p:nvPr/>
          </p:nvSpPr>
          <p:spPr bwMode="gray">
            <a:xfrm>
              <a:off x="2525083" y="1416185"/>
              <a:ext cx="2740541" cy="1677667"/>
            </a:xfrm>
            <a:prstGeom prst="rect">
              <a:avLst/>
            </a:prstGeom>
          </p:spPr>
          <p:txBody>
            <a:bodyPr vert="horz" wrap="square" lIns="0" tIns="0" rIns="0" bIns="0" rtlCol="0" anchor="b">
              <a:noAutofit/>
            </a:bodyPr>
            <a:lstStyle/>
            <a:p>
              <a:pPr marL="731118" marR="0" lvl="0" indent="-731118" algn="l" defTabSz="609265" rtl="0" eaLnBrk="1" fontAlgn="base" latinLnBrk="0" hangingPunct="1">
                <a:lnSpc>
                  <a:spcPts val="2398"/>
                </a:lnSpc>
                <a:spcBef>
                  <a:spcPct val="0"/>
                </a:spcBef>
                <a:spcAft>
                  <a:spcPts val="1066"/>
                </a:spcAft>
                <a:buClrTx/>
                <a:buSzPct val="100000"/>
                <a:buFontTx/>
                <a:buNone/>
                <a:tabLst/>
                <a:defRPr/>
              </a:pPr>
              <a:r>
                <a:rPr kumimoji="0" lang="en-US" sz="12100" i="0" u="none" strike="noStrike" kern="1200" cap="none" spc="-400" normalizeH="0" baseline="0" noProof="0">
                  <a:ln>
                    <a:noFill/>
                  </a:ln>
                  <a:solidFill>
                    <a:schemeClr val="bg1"/>
                  </a:solidFill>
                  <a:effectLst/>
                  <a:uLnTx/>
                  <a:uFillTx/>
                  <a:latin typeface="Forma DJR Micro" panose="00000000000000090000" pitchFamily="2" charset="0"/>
                  <a:cs typeface="HP Simplified" pitchFamily="34" charset="0"/>
                </a:rPr>
                <a:t>2.3</a:t>
              </a:r>
              <a:endParaRPr kumimoji="0" lang="en-US" sz="12100" i="0" u="none" strike="noStrike" kern="1200" cap="none" spc="-400" normalizeH="0" baseline="30000" noProof="0">
                <a:ln>
                  <a:noFill/>
                </a:ln>
                <a:solidFill>
                  <a:schemeClr val="bg1"/>
                </a:solidFill>
                <a:effectLst/>
                <a:uLnTx/>
                <a:uFillTx/>
                <a:latin typeface="Forma DJR Micro" panose="00000000000000090000" pitchFamily="2" charset="0"/>
                <a:cs typeface="HP Simplified" pitchFamily="34" charset="0"/>
              </a:endParaRPr>
            </a:p>
          </p:txBody>
        </p:sp>
        <p:grpSp>
          <p:nvGrpSpPr>
            <p:cNvPr id="3" name="Group 2">
              <a:extLst>
                <a:ext uri="{FF2B5EF4-FFF2-40B4-BE49-F238E27FC236}">
                  <a16:creationId xmlns:a16="http://schemas.microsoft.com/office/drawing/2014/main" id="{45EBF396-FA8A-4DF3-980C-3ED9B5479C49}"/>
                </a:ext>
              </a:extLst>
            </p:cNvPr>
            <p:cNvGrpSpPr/>
            <p:nvPr/>
          </p:nvGrpSpPr>
          <p:grpSpPr>
            <a:xfrm>
              <a:off x="4677203" y="1021838"/>
              <a:ext cx="4780048" cy="1939323"/>
              <a:chOff x="4952058" y="1219260"/>
              <a:chExt cx="4314676" cy="1750516"/>
            </a:xfrm>
          </p:grpSpPr>
          <p:pic>
            <p:nvPicPr>
              <p:cNvPr id="4" name="Picture 3">
                <a:extLst>
                  <a:ext uri="{FF2B5EF4-FFF2-40B4-BE49-F238E27FC236}">
                    <a16:creationId xmlns:a16="http://schemas.microsoft.com/office/drawing/2014/main" id="{8C3AED03-8091-4D20-A042-9786E3D30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4952058" y="1219260"/>
                <a:ext cx="1717858" cy="1717858"/>
              </a:xfrm>
              <a:prstGeom prst="rect">
                <a:avLst/>
              </a:prstGeom>
            </p:spPr>
          </p:pic>
          <p:pic>
            <p:nvPicPr>
              <p:cNvPr id="15" name="Picture 14">
                <a:extLst>
                  <a:ext uri="{FF2B5EF4-FFF2-40B4-BE49-F238E27FC236}">
                    <a16:creationId xmlns:a16="http://schemas.microsoft.com/office/drawing/2014/main" id="{2E9EAA0C-398D-4AEE-8A1A-59573F5F1E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6777819" y="1225064"/>
                <a:ext cx="1717858" cy="1717858"/>
              </a:xfrm>
              <a:prstGeom prst="rect">
                <a:avLst/>
              </a:prstGeom>
            </p:spPr>
          </p:pic>
          <p:pic>
            <p:nvPicPr>
              <p:cNvPr id="16" name="Picture 15">
                <a:extLst>
                  <a:ext uri="{FF2B5EF4-FFF2-40B4-BE49-F238E27FC236}">
                    <a16:creationId xmlns:a16="http://schemas.microsoft.com/office/drawing/2014/main" id="{A6EE4053-18B9-4232-B746-1FEF25ADCD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gray">
              <a:xfrm>
                <a:off x="8603582" y="1251918"/>
                <a:ext cx="663152" cy="1717858"/>
              </a:xfrm>
              <a:prstGeom prst="rect">
                <a:avLst/>
              </a:prstGeom>
            </p:spPr>
          </p:pic>
        </p:grpSp>
      </p:grpSp>
      <p:sp>
        <p:nvSpPr>
          <p:cNvPr id="19" name="TextBox 18">
            <a:extLst>
              <a:ext uri="{FF2B5EF4-FFF2-40B4-BE49-F238E27FC236}">
                <a16:creationId xmlns:a16="http://schemas.microsoft.com/office/drawing/2014/main" id="{38DAFEDF-8F16-448B-819B-22C59BDD358B}"/>
              </a:ext>
            </a:extLst>
          </p:cNvPr>
          <p:cNvSpPr txBox="1"/>
          <p:nvPr/>
        </p:nvSpPr>
        <p:spPr>
          <a:xfrm>
            <a:off x="2175206" y="1177675"/>
            <a:ext cx="6565225" cy="461665"/>
          </a:xfrm>
          <a:prstGeom prst="rect">
            <a:avLst/>
          </a:prstGeom>
          <a:noFill/>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a:ln>
                  <a:noFill/>
                </a:ln>
                <a:solidFill>
                  <a:schemeClr val="bg1"/>
                </a:solidFill>
                <a:effectLst/>
                <a:uLnTx/>
                <a:uFillTx/>
                <a:latin typeface="Forma DJR Micro" panose="00000000000000090000" pitchFamily="2" charset="0"/>
              </a:rPr>
              <a:t>By 2050 </a:t>
            </a:r>
          </a:p>
        </p:txBody>
      </p:sp>
      <p:cxnSp>
        <p:nvCxnSpPr>
          <p:cNvPr id="12" name="Straight Connector 11">
            <a:extLst>
              <a:ext uri="{FF2B5EF4-FFF2-40B4-BE49-F238E27FC236}">
                <a16:creationId xmlns:a16="http://schemas.microsoft.com/office/drawing/2014/main" id="{60803AA0-B653-AECD-395B-F56271505D26}"/>
              </a:ext>
            </a:extLst>
          </p:cNvPr>
          <p:cNvCxnSpPr>
            <a:cxnSpLocks/>
          </p:cNvCxnSpPr>
          <p:nvPr/>
        </p:nvCxnSpPr>
        <p:spPr>
          <a:xfrm flipV="1">
            <a:off x="-13421" y="4473911"/>
            <a:ext cx="12188826" cy="64365"/>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E50A74-2208-920E-7F07-6D3770A37171}"/>
              </a:ext>
            </a:extLst>
          </p:cNvPr>
          <p:cNvCxnSpPr>
            <a:cxnSpLocks/>
          </p:cNvCxnSpPr>
          <p:nvPr/>
        </p:nvCxnSpPr>
        <p:spPr>
          <a:xfrm flipV="1">
            <a:off x="-13421" y="3570379"/>
            <a:ext cx="12188826" cy="42472"/>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63BB27-DE6F-2F04-F3F8-7D2B96117A00}"/>
              </a:ext>
            </a:extLst>
          </p:cNvPr>
          <p:cNvCxnSpPr>
            <a:cxnSpLocks/>
          </p:cNvCxnSpPr>
          <p:nvPr/>
        </p:nvCxnSpPr>
        <p:spPr>
          <a:xfrm flipV="1">
            <a:off x="-13421" y="5042360"/>
            <a:ext cx="12188825" cy="42472"/>
          </a:xfrm>
          <a:prstGeom prst="line">
            <a:avLst/>
          </a:prstGeom>
          <a:ln w="12700">
            <a:solidFill>
              <a:schemeClr val="bg1"/>
            </a:solidFill>
            <a:miter lim="800000"/>
          </a:ln>
        </p:spPr>
        <p:style>
          <a:lnRef idx="1">
            <a:schemeClr val="accent1"/>
          </a:lnRef>
          <a:fillRef idx="0">
            <a:schemeClr val="accent1"/>
          </a:fillRef>
          <a:effectRef idx="0">
            <a:schemeClr val="accent1"/>
          </a:effectRef>
          <a:fontRef idx="minor">
            <a:schemeClr val="tx1"/>
          </a:fontRef>
        </p:style>
      </p:cxnSp>
      <p:sp>
        <p:nvSpPr>
          <p:cNvPr id="21" name="Footer Placeholder 11">
            <a:extLst>
              <a:ext uri="{FF2B5EF4-FFF2-40B4-BE49-F238E27FC236}">
                <a16:creationId xmlns:a16="http://schemas.microsoft.com/office/drawing/2014/main" id="{BC735799-0A90-6785-A509-6D2DDD3B7381}"/>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HP Confidential. For use by HP or Partner with Customers under HP CDA only. </a:t>
            </a:r>
          </a:p>
        </p:txBody>
      </p:sp>
      <p:sp>
        <p:nvSpPr>
          <p:cNvPr id="24" name="logo">
            <a:extLst>
              <a:ext uri="{FF2B5EF4-FFF2-40B4-BE49-F238E27FC236}">
                <a16:creationId xmlns:a16="http://schemas.microsoft.com/office/drawing/2014/main" id="{E6BC8C99-4CCC-AEA6-5819-7454938C74AA}"/>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HP Simplified Light"/>
              <a:ea typeface="+mn-ea"/>
              <a:cs typeface="+mn-cs"/>
            </a:endParaRPr>
          </a:p>
        </p:txBody>
      </p:sp>
    </p:spTree>
    <p:extLst>
      <p:ext uri="{BB962C8B-B14F-4D97-AF65-F5344CB8AC3E}">
        <p14:creationId xmlns:p14="http://schemas.microsoft.com/office/powerpoint/2010/main" val="135960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1265BC-AD25-6B44-36AA-92FAB4C2E637}"/>
              </a:ext>
            </a:extLst>
          </p:cNvPr>
          <p:cNvSpPr/>
          <p:nvPr/>
        </p:nvSpPr>
        <p:spPr>
          <a:xfrm>
            <a:off x="-9721" y="3706272"/>
            <a:ext cx="4798336" cy="3151728"/>
          </a:xfrm>
          <a:prstGeom prst="rect">
            <a:avLst/>
          </a:prstGeom>
          <a:solidFill>
            <a:schemeClr val="tx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4" name="Rectangle 23">
            <a:extLst>
              <a:ext uri="{FF2B5EF4-FFF2-40B4-BE49-F238E27FC236}">
                <a16:creationId xmlns:a16="http://schemas.microsoft.com/office/drawing/2014/main" id="{87DB0E32-00E5-5A4F-F528-E0F079A2D94E}"/>
              </a:ext>
            </a:extLst>
          </p:cNvPr>
          <p:cNvSpPr/>
          <p:nvPr/>
        </p:nvSpPr>
        <p:spPr>
          <a:xfrm>
            <a:off x="7719920" y="0"/>
            <a:ext cx="4472080" cy="6858000"/>
          </a:xfrm>
          <a:prstGeom prst="rect">
            <a:avLst/>
          </a:prstGeom>
          <a:solidFill>
            <a:srgbClr val="EE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HP Simplified Light"/>
              <a:ea typeface="+mn-ea"/>
              <a:cs typeface="+mn-cs"/>
            </a:endParaRPr>
          </a:p>
        </p:txBody>
      </p:sp>
      <p:pic>
        <p:nvPicPr>
          <p:cNvPr id="15" name="Picture 14">
            <a:extLst>
              <a:ext uri="{FF2B5EF4-FFF2-40B4-BE49-F238E27FC236}">
                <a16:creationId xmlns:a16="http://schemas.microsoft.com/office/drawing/2014/main" id="{5002E800-A1F0-9215-75B7-392391D98925}"/>
              </a:ext>
            </a:extLst>
          </p:cNvPr>
          <p:cNvPicPr>
            <a:picLocks noChangeAspect="1"/>
          </p:cNvPicPr>
          <p:nvPr/>
        </p:nvPicPr>
        <p:blipFill rotWithShape="1">
          <a:blip r:embed="rId3">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6833" r="59111" b="16833"/>
          <a:stretch/>
        </p:blipFill>
        <p:spPr>
          <a:xfrm>
            <a:off x="4791855" y="3754261"/>
            <a:ext cx="3021880" cy="3103739"/>
          </a:xfrm>
          <a:prstGeom prst="rect">
            <a:avLst/>
          </a:prstGeom>
        </p:spPr>
      </p:pic>
      <p:pic>
        <p:nvPicPr>
          <p:cNvPr id="37" name="Picture 36" descr="A picture containing ground, close, rock&#10;&#10;Description automatically generated">
            <a:extLst>
              <a:ext uri="{FF2B5EF4-FFF2-40B4-BE49-F238E27FC236}">
                <a16:creationId xmlns:a16="http://schemas.microsoft.com/office/drawing/2014/main" id="{4FFD9E74-4C38-24FD-25D7-32686251A765}"/>
              </a:ext>
            </a:extLst>
          </p:cNvPr>
          <p:cNvPicPr>
            <a:picLocks noChangeAspect="1"/>
          </p:cNvPicPr>
          <p:nvPr/>
        </p:nvPicPr>
        <p:blipFill rotWithShape="1">
          <a:blip r:embed="rId5">
            <a:alphaModFix amt="8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88" r="59098" b="26401"/>
          <a:stretch/>
        </p:blipFill>
        <p:spPr>
          <a:xfrm>
            <a:off x="4786613" y="-19118"/>
            <a:ext cx="3027121" cy="3773379"/>
          </a:xfrm>
          <a:prstGeom prst="rect">
            <a:avLst/>
          </a:prstGeom>
        </p:spPr>
      </p:pic>
      <p:sp>
        <p:nvSpPr>
          <p:cNvPr id="33" name="Rectangle 32">
            <a:extLst>
              <a:ext uri="{FF2B5EF4-FFF2-40B4-BE49-F238E27FC236}">
                <a16:creationId xmlns:a16="http://schemas.microsoft.com/office/drawing/2014/main" id="{860C85FF-48D6-529A-FCB8-816B3EED003B}"/>
              </a:ext>
            </a:extLst>
          </p:cNvPr>
          <p:cNvSpPr/>
          <p:nvPr/>
        </p:nvSpPr>
        <p:spPr>
          <a:xfrm>
            <a:off x="0" y="1956814"/>
            <a:ext cx="4798336" cy="1797447"/>
          </a:xfrm>
          <a:prstGeom prst="rect">
            <a:avLst/>
          </a:prstGeom>
          <a:solidFill>
            <a:schemeClr val="tx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2" name="Rectangle 31">
            <a:extLst>
              <a:ext uri="{FF2B5EF4-FFF2-40B4-BE49-F238E27FC236}">
                <a16:creationId xmlns:a16="http://schemas.microsoft.com/office/drawing/2014/main" id="{F80C4FA8-747C-B9DA-4B02-37DB6E65BDF9}"/>
              </a:ext>
            </a:extLst>
          </p:cNvPr>
          <p:cNvSpPr/>
          <p:nvPr/>
        </p:nvSpPr>
        <p:spPr>
          <a:xfrm>
            <a:off x="1" y="-19118"/>
            <a:ext cx="4798336" cy="2105294"/>
          </a:xfrm>
          <a:prstGeom prst="rect">
            <a:avLst/>
          </a:prstGeom>
          <a:gradFill>
            <a:gsLst>
              <a:gs pos="0">
                <a:schemeClr val="tx2"/>
              </a:gs>
              <a:gs pos="87000">
                <a:schemeClr val="tx2"/>
              </a:gs>
            </a:gsLst>
            <a:lin ang="10800000" scaled="0"/>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0" name="TextBox 29">
            <a:extLst>
              <a:ext uri="{FF2B5EF4-FFF2-40B4-BE49-F238E27FC236}">
                <a16:creationId xmlns:a16="http://schemas.microsoft.com/office/drawing/2014/main" id="{BEB32C65-A571-05FB-0E68-8161E81D3831}"/>
              </a:ext>
            </a:extLst>
          </p:cNvPr>
          <p:cNvSpPr txBox="1"/>
          <p:nvPr/>
        </p:nvSpPr>
        <p:spPr>
          <a:xfrm>
            <a:off x="7886693" y="4674242"/>
            <a:ext cx="6638336" cy="830997"/>
          </a:xfrm>
          <a:prstGeom prst="rect">
            <a:avLst/>
          </a:prstGeom>
          <a:noFill/>
        </p:spPr>
        <p:txBody>
          <a:bodyPr wrap="square" rtlCol="0">
            <a:spAutoFit/>
          </a:bodyPr>
          <a:lstStyle/>
          <a:p>
            <a:pPr defTabSz="914126">
              <a:defRPr/>
            </a:pPr>
            <a:r>
              <a:rPr lang="en-US" sz="1600">
                <a:cs typeface="Gotham Medium" pitchFamily="50" charset="0"/>
              </a:rPr>
              <a:t>More than 72 million pounds of recycled</a:t>
            </a:r>
          </a:p>
          <a:p>
            <a:pPr defTabSz="914126">
              <a:defRPr/>
            </a:pPr>
            <a:r>
              <a:rPr lang="en-US" sz="1600">
                <a:cs typeface="Gotham Medium" pitchFamily="50" charset="0"/>
              </a:rPr>
              <a:t>Plastic in PS products is equivalent to the </a:t>
            </a:r>
          </a:p>
          <a:p>
            <a:pPr defTabSz="914126">
              <a:defRPr/>
            </a:pPr>
            <a:r>
              <a:rPr lang="en-US" sz="1600">
                <a:cs typeface="Gotham Medium" pitchFamily="50" charset="0"/>
              </a:rPr>
              <a:t>Weight of </a:t>
            </a:r>
            <a:r>
              <a:rPr lang="en-US" sz="1600" b="1">
                <a:cs typeface="Gotham Medium" pitchFamily="50" charset="0"/>
              </a:rPr>
              <a:t>316</a:t>
            </a:r>
            <a:r>
              <a:rPr lang="en-US" sz="1600">
                <a:cs typeface="Gotham Medium" pitchFamily="50" charset="0"/>
              </a:rPr>
              <a:t> adult Blue whales</a:t>
            </a:r>
          </a:p>
        </p:txBody>
      </p:sp>
      <p:sp>
        <p:nvSpPr>
          <p:cNvPr id="26" name="TextBox 25">
            <a:extLst>
              <a:ext uri="{FF2B5EF4-FFF2-40B4-BE49-F238E27FC236}">
                <a16:creationId xmlns:a16="http://schemas.microsoft.com/office/drawing/2014/main" id="{9898D448-63FC-B293-9638-D79466C6D245}"/>
              </a:ext>
            </a:extLst>
          </p:cNvPr>
          <p:cNvSpPr txBox="1"/>
          <p:nvPr/>
        </p:nvSpPr>
        <p:spPr>
          <a:xfrm>
            <a:off x="1158511" y="3979081"/>
            <a:ext cx="3560386" cy="1754326"/>
          </a:xfrm>
          <a:prstGeom prst="rect">
            <a:avLst/>
          </a:prstGeom>
          <a:noFill/>
        </p:spPr>
        <p:txBody>
          <a:bodyPr wrap="square" lIns="91440" tIns="45720" rIns="91440" bIns="45720" rtlCol="0" anchor="t">
            <a:spAutoFit/>
          </a:bodyPr>
          <a:lstStyle/>
          <a:p>
            <a:pPr defTabSz="914126"/>
            <a:r>
              <a:rPr lang="en-US" sz="3600" b="1" dirty="0">
                <a:cs typeface="Gotham-Bold" pitchFamily="50" charset="0"/>
              </a:rPr>
              <a:t>100%</a:t>
            </a:r>
          </a:p>
          <a:p>
            <a:pPr defTabSz="914126"/>
            <a:r>
              <a:rPr lang="en-US" sz="1600" dirty="0">
                <a:cs typeface="Gotham Medium" pitchFamily="50" charset="0"/>
              </a:rPr>
              <a:t>of HP's Dragonfly, Elite, Z, Envy, Pavilion and Spectre portfolios have EPEAT® Gold registration in the U.S.</a:t>
            </a:r>
            <a:endParaRPr lang="en-US" sz="1200" dirty="0">
              <a:cs typeface="Gotham Medium" pitchFamily="50" charset="0"/>
            </a:endParaRPr>
          </a:p>
          <a:p>
            <a:pPr defTabSz="914126"/>
            <a:endParaRPr lang="en-US" sz="1200" dirty="0">
              <a:solidFill>
                <a:prstClr val="black"/>
              </a:solidFill>
              <a:cs typeface="Gotham Medium" pitchFamily="50" charset="0"/>
            </a:endParaRPr>
          </a:p>
          <a:p>
            <a:pPr defTabSz="914126"/>
            <a:endParaRPr lang="en-US" sz="1200" dirty="0">
              <a:solidFill>
                <a:prstClr val="black"/>
              </a:solidFill>
              <a:cs typeface="Gotham Medium" pitchFamily="50" charset="0"/>
            </a:endParaRPr>
          </a:p>
        </p:txBody>
      </p:sp>
      <p:sp>
        <p:nvSpPr>
          <p:cNvPr id="4" name="TextBox 3">
            <a:extLst>
              <a:ext uri="{FF2B5EF4-FFF2-40B4-BE49-F238E27FC236}">
                <a16:creationId xmlns:a16="http://schemas.microsoft.com/office/drawing/2014/main" id="{C534393C-448C-888F-2181-17ADAD19FA4D}"/>
              </a:ext>
            </a:extLst>
          </p:cNvPr>
          <p:cNvSpPr txBox="1"/>
          <p:nvPr/>
        </p:nvSpPr>
        <p:spPr>
          <a:xfrm>
            <a:off x="1158511" y="2233742"/>
            <a:ext cx="3224141" cy="1384995"/>
          </a:xfrm>
          <a:prstGeom prst="rect">
            <a:avLst/>
          </a:prstGeom>
          <a:noFill/>
        </p:spPr>
        <p:txBody>
          <a:bodyPr wrap="square" rtlCol="0">
            <a:spAutoFit/>
          </a:bodyPr>
          <a:lstStyle/>
          <a:p>
            <a:pPr defTabSz="914126"/>
            <a:r>
              <a:rPr lang="en-US" sz="3600" b="1">
                <a:solidFill>
                  <a:prstClr val="black"/>
                </a:solidFill>
                <a:cs typeface="Gotham-Bold" pitchFamily="50" charset="0"/>
              </a:rPr>
              <a:t>100%</a:t>
            </a:r>
          </a:p>
          <a:p>
            <a:pPr defTabSz="914126"/>
            <a:r>
              <a:rPr lang="en-US" sz="1600">
                <a:solidFill>
                  <a:prstClr val="black"/>
                </a:solidFill>
                <a:cs typeface="Gotham Medium" pitchFamily="50" charset="0"/>
              </a:rPr>
              <a:t>of PCs, workstations and displays launched YTD FY22* contained recycled materials</a:t>
            </a:r>
          </a:p>
        </p:txBody>
      </p:sp>
      <p:sp>
        <p:nvSpPr>
          <p:cNvPr id="11" name="TextBox 10">
            <a:extLst>
              <a:ext uri="{FF2B5EF4-FFF2-40B4-BE49-F238E27FC236}">
                <a16:creationId xmlns:a16="http://schemas.microsoft.com/office/drawing/2014/main" id="{CCFF502A-9AE9-09FB-4485-2AE6B3B4DEF4}"/>
              </a:ext>
            </a:extLst>
          </p:cNvPr>
          <p:cNvSpPr txBox="1"/>
          <p:nvPr/>
        </p:nvSpPr>
        <p:spPr>
          <a:xfrm>
            <a:off x="262219" y="147184"/>
            <a:ext cx="4392549" cy="1938992"/>
          </a:xfrm>
          <a:prstGeom prst="rect">
            <a:avLst/>
          </a:prstGeom>
          <a:noFill/>
        </p:spPr>
        <p:txBody>
          <a:bodyPr wrap="none" rtlCol="0">
            <a:spAutoFit/>
          </a:bodyPr>
          <a:lstStyle/>
          <a:p>
            <a:pPr defTabSz="914126">
              <a:defRPr/>
            </a:pPr>
            <a:r>
              <a:rPr lang="en-US" sz="6000">
                <a:solidFill>
                  <a:prstClr val="black"/>
                </a:solidFill>
                <a:latin typeface="+mj-lt"/>
                <a:cs typeface="Gotham Bold" pitchFamily="50" charset="0"/>
              </a:rPr>
              <a:t>Sustainability </a:t>
            </a:r>
          </a:p>
          <a:p>
            <a:pPr defTabSz="914126">
              <a:defRPr/>
            </a:pPr>
            <a:r>
              <a:rPr lang="en-US" sz="6000">
                <a:solidFill>
                  <a:prstClr val="black"/>
                </a:solidFill>
                <a:latin typeface="+mj-lt"/>
                <a:cs typeface="Gotham Bold" pitchFamily="50" charset="0"/>
              </a:rPr>
              <a:t>Progress </a:t>
            </a:r>
          </a:p>
        </p:txBody>
      </p:sp>
      <p:sp>
        <p:nvSpPr>
          <p:cNvPr id="31" name="TextBox 30">
            <a:extLst>
              <a:ext uri="{FF2B5EF4-FFF2-40B4-BE49-F238E27FC236}">
                <a16:creationId xmlns:a16="http://schemas.microsoft.com/office/drawing/2014/main" id="{3E064C3B-8B11-A5EA-0B0E-24F028409EC9}"/>
              </a:ext>
            </a:extLst>
          </p:cNvPr>
          <p:cNvSpPr txBox="1"/>
          <p:nvPr/>
        </p:nvSpPr>
        <p:spPr>
          <a:xfrm>
            <a:off x="319290" y="6078471"/>
            <a:ext cx="1355298" cy="215444"/>
          </a:xfrm>
          <a:prstGeom prst="rect">
            <a:avLst/>
          </a:prstGeom>
          <a:noFill/>
        </p:spPr>
        <p:txBody>
          <a:bodyPr wrap="square" rtlCol="0">
            <a:spAutoFit/>
          </a:bodyPr>
          <a:lstStyle/>
          <a:p>
            <a:pPr defTabSz="914126"/>
            <a:r>
              <a:rPr lang="en-US" sz="800">
                <a:solidFill>
                  <a:prstClr val="black"/>
                </a:solidFill>
                <a:latin typeface="Forma DJR Micro"/>
              </a:rPr>
              <a:t>* US registrations</a:t>
            </a:r>
          </a:p>
        </p:txBody>
      </p:sp>
      <p:pic>
        <p:nvPicPr>
          <p:cNvPr id="27" name="Picture 26" descr="A black and white image of a person's face&#10;&#10;Description automatically generated with low confidence">
            <a:extLst>
              <a:ext uri="{FF2B5EF4-FFF2-40B4-BE49-F238E27FC236}">
                <a16:creationId xmlns:a16="http://schemas.microsoft.com/office/drawing/2014/main" id="{ACD9FC59-DB53-CBBF-D3DA-2267C865C73C}"/>
              </a:ext>
            </a:extLst>
          </p:cNvPr>
          <p:cNvPicPr>
            <a:picLocks noChangeAspect="1"/>
          </p:cNvPicPr>
          <p:nvPr/>
        </p:nvPicPr>
        <p:blipFill>
          <a:blip r:embed="rId7">
            <a:biLevel thresh="75000"/>
            <a:alphaModFix/>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flipH="1">
            <a:off x="5213976" y="905386"/>
            <a:ext cx="2432986" cy="1758070"/>
          </a:xfrm>
          <a:prstGeom prst="rect">
            <a:avLst/>
          </a:prstGeom>
        </p:spPr>
      </p:pic>
      <p:sp>
        <p:nvSpPr>
          <p:cNvPr id="2" name="TextBox 1">
            <a:extLst>
              <a:ext uri="{FF2B5EF4-FFF2-40B4-BE49-F238E27FC236}">
                <a16:creationId xmlns:a16="http://schemas.microsoft.com/office/drawing/2014/main" id="{95822D73-BDD6-54C9-541E-C17284D77E08}"/>
              </a:ext>
            </a:extLst>
          </p:cNvPr>
          <p:cNvSpPr txBox="1"/>
          <p:nvPr/>
        </p:nvSpPr>
        <p:spPr>
          <a:xfrm>
            <a:off x="7984623" y="1255179"/>
            <a:ext cx="5591321" cy="830997"/>
          </a:xfrm>
          <a:prstGeom prst="rect">
            <a:avLst/>
          </a:prstGeom>
          <a:noFill/>
        </p:spPr>
        <p:txBody>
          <a:bodyPr wrap="square" rtlCol="0">
            <a:spAutoFit/>
          </a:bodyPr>
          <a:lstStyle/>
          <a:p>
            <a:pPr defTabSz="914126">
              <a:defRPr/>
            </a:pPr>
            <a:r>
              <a:rPr lang="en-US" sz="1600">
                <a:cs typeface="Gotham Medium" pitchFamily="50" charset="0"/>
              </a:rPr>
              <a:t>More than 11 million pounds of recycled</a:t>
            </a:r>
          </a:p>
          <a:p>
            <a:pPr defTabSz="914126">
              <a:defRPr/>
            </a:pPr>
            <a:r>
              <a:rPr lang="en-US" sz="1600">
                <a:cs typeface="Gotham Medium" pitchFamily="50" charset="0"/>
              </a:rPr>
              <a:t>metal used is equivalent to the weight</a:t>
            </a:r>
          </a:p>
          <a:p>
            <a:pPr defTabSz="914126">
              <a:defRPr/>
            </a:pPr>
            <a:r>
              <a:rPr lang="en-US" sz="1600">
                <a:cs typeface="Gotham Medium" pitchFamily="50" charset="0"/>
              </a:rPr>
              <a:t>of </a:t>
            </a:r>
            <a:r>
              <a:rPr lang="en-US" sz="1600" b="1">
                <a:cs typeface="Gotham Medium" pitchFamily="50" charset="0"/>
              </a:rPr>
              <a:t>1145</a:t>
            </a:r>
            <a:r>
              <a:rPr lang="en-US" sz="1600">
                <a:cs typeface="Gotham Medium" pitchFamily="50" charset="0"/>
              </a:rPr>
              <a:t> of elephants</a:t>
            </a:r>
          </a:p>
        </p:txBody>
      </p:sp>
      <p:pic>
        <p:nvPicPr>
          <p:cNvPr id="17" name="Picture 16">
            <a:extLst>
              <a:ext uri="{FF2B5EF4-FFF2-40B4-BE49-F238E27FC236}">
                <a16:creationId xmlns:a16="http://schemas.microsoft.com/office/drawing/2014/main" id="{EBD63EA5-F594-3B4B-62BC-38DAA2FD23AB}"/>
              </a:ext>
            </a:extLst>
          </p:cNvPr>
          <p:cNvPicPr>
            <a:picLocks noChangeAspect="1"/>
          </p:cNvPicPr>
          <p:nvPr/>
        </p:nvPicPr>
        <p:blipFill rotWithShape="1">
          <a:blip r:embed="rId9">
            <a:extLst>
              <a:ext uri="{28A0092B-C50C-407E-A947-70E740481C1C}">
                <a14:useLocalDpi xmlns:a14="http://schemas.microsoft.com/office/drawing/2010/main" val="0"/>
              </a:ext>
            </a:extLst>
          </a:blip>
          <a:srcRect l="27726" t="26168" r="27578" b="25772"/>
          <a:stretch/>
        </p:blipFill>
        <p:spPr>
          <a:xfrm>
            <a:off x="4798336" y="4000131"/>
            <a:ext cx="2915103" cy="2179221"/>
          </a:xfrm>
          <a:prstGeom prst="rect">
            <a:avLst/>
          </a:prstGeom>
        </p:spPr>
      </p:pic>
      <p:grpSp>
        <p:nvGrpSpPr>
          <p:cNvPr id="3" name="Group 2">
            <a:extLst>
              <a:ext uri="{FF2B5EF4-FFF2-40B4-BE49-F238E27FC236}">
                <a16:creationId xmlns:a16="http://schemas.microsoft.com/office/drawing/2014/main" id="{856D0E8B-C32C-579B-3EFB-73C277602232}"/>
              </a:ext>
            </a:extLst>
          </p:cNvPr>
          <p:cNvGrpSpPr/>
          <p:nvPr/>
        </p:nvGrpSpPr>
        <p:grpSpPr>
          <a:xfrm>
            <a:off x="233862" y="3979081"/>
            <a:ext cx="830383" cy="830383"/>
            <a:chOff x="233862" y="3844404"/>
            <a:chExt cx="830383" cy="830383"/>
          </a:xfrm>
        </p:grpSpPr>
        <p:sp>
          <p:nvSpPr>
            <p:cNvPr id="19" name="Oval 18">
              <a:extLst>
                <a:ext uri="{FF2B5EF4-FFF2-40B4-BE49-F238E27FC236}">
                  <a16:creationId xmlns:a16="http://schemas.microsoft.com/office/drawing/2014/main" id="{6E2A8A0C-76F4-402F-DC97-18C0116D2687}"/>
                </a:ext>
              </a:extLst>
            </p:cNvPr>
            <p:cNvSpPr/>
            <p:nvPr/>
          </p:nvSpPr>
          <p:spPr bwMode="ltGray">
            <a:xfrm>
              <a:off x="233862" y="3844404"/>
              <a:ext cx="830383" cy="8303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 name="Picture 39">
              <a:extLst>
                <a:ext uri="{FF2B5EF4-FFF2-40B4-BE49-F238E27FC236}">
                  <a16:creationId xmlns:a16="http://schemas.microsoft.com/office/drawing/2014/main" id="{11ABAB13-1C40-967D-6D9A-D64340B0B97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0266" y="4070481"/>
              <a:ext cx="686673" cy="378228"/>
            </a:xfrm>
            <a:prstGeom prst="rect">
              <a:avLst/>
            </a:prstGeom>
          </p:spPr>
        </p:pic>
      </p:grpSp>
      <p:sp>
        <p:nvSpPr>
          <p:cNvPr id="18" name="Oval 17">
            <a:extLst>
              <a:ext uri="{FF2B5EF4-FFF2-40B4-BE49-F238E27FC236}">
                <a16:creationId xmlns:a16="http://schemas.microsoft.com/office/drawing/2014/main" id="{6507C318-E385-9FCE-296D-A4D992FEAFC1}"/>
              </a:ext>
            </a:extLst>
          </p:cNvPr>
          <p:cNvSpPr/>
          <p:nvPr/>
        </p:nvSpPr>
        <p:spPr bwMode="ltGray">
          <a:xfrm>
            <a:off x="199434" y="2321346"/>
            <a:ext cx="830383" cy="8303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899112A8-CE39-D96A-DFD4-E115BEBD87C4}"/>
              </a:ext>
            </a:extLst>
          </p:cNvPr>
          <p:cNvSpPr txBox="1"/>
          <p:nvPr/>
        </p:nvSpPr>
        <p:spPr>
          <a:xfrm>
            <a:off x="6311896" y="5018612"/>
            <a:ext cx="769964" cy="523220"/>
          </a:xfrm>
          <a:prstGeom prst="rect">
            <a:avLst/>
          </a:prstGeom>
          <a:noFill/>
        </p:spPr>
        <p:txBody>
          <a:bodyPr wrap="square">
            <a:spAutoFit/>
          </a:bodyPr>
          <a:lstStyle/>
          <a:p>
            <a:pPr algn="ctr" defTabSz="914126"/>
            <a:r>
              <a:rPr lang="en-US" sz="2800" b="1">
                <a:solidFill>
                  <a:schemeClr val="bg1"/>
                </a:solidFill>
                <a:cs typeface="Gotham-Bold" pitchFamily="50" charset="0"/>
              </a:rPr>
              <a:t>316</a:t>
            </a:r>
          </a:p>
        </p:txBody>
      </p:sp>
      <p:sp>
        <p:nvSpPr>
          <p:cNvPr id="22" name="TextBox 21">
            <a:extLst>
              <a:ext uri="{FF2B5EF4-FFF2-40B4-BE49-F238E27FC236}">
                <a16:creationId xmlns:a16="http://schemas.microsoft.com/office/drawing/2014/main" id="{00ADA33C-6A5C-72EB-6F22-C80EDA058B07}"/>
              </a:ext>
            </a:extLst>
          </p:cNvPr>
          <p:cNvSpPr txBox="1"/>
          <p:nvPr/>
        </p:nvSpPr>
        <p:spPr>
          <a:xfrm>
            <a:off x="5790523" y="1255179"/>
            <a:ext cx="930728" cy="523220"/>
          </a:xfrm>
          <a:prstGeom prst="rect">
            <a:avLst/>
          </a:prstGeom>
          <a:noFill/>
        </p:spPr>
        <p:txBody>
          <a:bodyPr wrap="square">
            <a:spAutoFit/>
          </a:bodyPr>
          <a:lstStyle/>
          <a:p>
            <a:pPr algn="ctr" defTabSz="914126"/>
            <a:r>
              <a:rPr lang="en-US" sz="2800" b="1">
                <a:solidFill>
                  <a:schemeClr val="bg1"/>
                </a:solidFill>
                <a:cs typeface="Gotham-Bold" pitchFamily="50" charset="0"/>
              </a:rPr>
              <a:t>1145</a:t>
            </a:r>
          </a:p>
        </p:txBody>
      </p:sp>
      <p:pic>
        <p:nvPicPr>
          <p:cNvPr id="23" name="Graphic 22" descr="Recycle">
            <a:extLst>
              <a:ext uri="{FF2B5EF4-FFF2-40B4-BE49-F238E27FC236}">
                <a16:creationId xmlns:a16="http://schemas.microsoft.com/office/drawing/2014/main" id="{870FAAAF-1B35-9E23-258B-1CFAA1901CE1}"/>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62219" y="2369031"/>
            <a:ext cx="697191" cy="697190"/>
          </a:xfrm>
          <a:prstGeom prst="rect">
            <a:avLst/>
          </a:prstGeom>
        </p:spPr>
      </p:pic>
      <p:sp>
        <p:nvSpPr>
          <p:cNvPr id="28" name="Footer Placeholder 11">
            <a:extLst>
              <a:ext uri="{FF2B5EF4-FFF2-40B4-BE49-F238E27FC236}">
                <a16:creationId xmlns:a16="http://schemas.microsoft.com/office/drawing/2014/main" id="{C3EFF0E0-E980-5977-28D4-9085766F395B}"/>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9" name="logo">
            <a:extLst>
              <a:ext uri="{FF2B5EF4-FFF2-40B4-BE49-F238E27FC236}">
                <a16:creationId xmlns:a16="http://schemas.microsoft.com/office/drawing/2014/main" id="{46366BD8-884C-1C93-AC8E-8D88E9DCE263}"/>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
        <p:nvSpPr>
          <p:cNvPr id="35" name="TextBox 34">
            <a:extLst>
              <a:ext uri="{FF2B5EF4-FFF2-40B4-BE49-F238E27FC236}">
                <a16:creationId xmlns:a16="http://schemas.microsoft.com/office/drawing/2014/main" id="{6357C097-02A9-F48B-7710-7E69B49058CD}"/>
              </a:ext>
            </a:extLst>
          </p:cNvPr>
          <p:cNvSpPr txBox="1"/>
          <p:nvPr/>
        </p:nvSpPr>
        <p:spPr>
          <a:xfrm>
            <a:off x="310266" y="5852393"/>
            <a:ext cx="1355298" cy="215444"/>
          </a:xfrm>
          <a:prstGeom prst="rect">
            <a:avLst/>
          </a:prstGeom>
          <a:noFill/>
        </p:spPr>
        <p:txBody>
          <a:bodyPr wrap="square" rtlCol="0">
            <a:spAutoFit/>
          </a:bodyPr>
          <a:lstStyle/>
          <a:p>
            <a:pPr defTabSz="914126"/>
            <a:r>
              <a:rPr lang="en-US" sz="800">
                <a:solidFill>
                  <a:prstClr val="black"/>
                </a:solidFill>
                <a:latin typeface="Forma DJR Micro"/>
              </a:rPr>
              <a:t>* As of FY22Q3</a:t>
            </a:r>
          </a:p>
        </p:txBody>
      </p:sp>
    </p:spTree>
    <p:extLst>
      <p:ext uri="{BB962C8B-B14F-4D97-AF65-F5344CB8AC3E}">
        <p14:creationId xmlns:p14="http://schemas.microsoft.com/office/powerpoint/2010/main" val="269727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grass, outdoor, field&#10;&#10;Description automatically generated">
            <a:extLst>
              <a:ext uri="{FF2B5EF4-FFF2-40B4-BE49-F238E27FC236}">
                <a16:creationId xmlns:a16="http://schemas.microsoft.com/office/drawing/2014/main" id="{03C48D2E-3320-4FAF-B03F-89D41B67972C}"/>
              </a:ext>
            </a:extLst>
          </p:cNvPr>
          <p:cNvPicPr>
            <a:picLocks noChangeAspect="1"/>
          </p:cNvPicPr>
          <p:nvPr/>
        </p:nvPicPr>
        <p:blipFill rotWithShape="1">
          <a:blip r:embed="rId3" cstate="screen">
            <a:alphaModFix amt="85000"/>
            <a:extLst>
              <a:ext uri="{BEBA8EAE-BF5A-486C-A8C5-ECC9F3942E4B}">
                <a14:imgProps xmlns:a14="http://schemas.microsoft.com/office/drawing/2010/main">
                  <a14:imgLayer r:embed="rId4">
                    <a14:imgEffect>
                      <a14:colorTemperature colorTemp="4584"/>
                    </a14:imgEffect>
                    <a14:imgEffect>
                      <a14:saturation sat="216000"/>
                    </a14:imgEffect>
                  </a14:imgLayer>
                </a14:imgProps>
              </a:ext>
              <a:ext uri="{28A0092B-C50C-407E-A947-70E740481C1C}">
                <a14:useLocalDpi xmlns:a14="http://schemas.microsoft.com/office/drawing/2010/main"/>
              </a:ext>
            </a:extLst>
          </a:blip>
          <a:srcRect/>
          <a:stretch/>
        </p:blipFill>
        <p:spPr>
          <a:xfrm>
            <a:off x="0" y="-2"/>
            <a:ext cx="12185651" cy="6854429"/>
          </a:xfrm>
          <a:prstGeom prst="rect">
            <a:avLst/>
          </a:prstGeom>
        </p:spPr>
      </p:pic>
      <p:sp>
        <p:nvSpPr>
          <p:cNvPr id="44" name="Rectangle 43">
            <a:extLst>
              <a:ext uri="{FF2B5EF4-FFF2-40B4-BE49-F238E27FC236}">
                <a16:creationId xmlns:a16="http://schemas.microsoft.com/office/drawing/2014/main" id="{5815710B-3042-35DE-EA24-6408B9DB0164}"/>
              </a:ext>
            </a:extLst>
          </p:cNvPr>
          <p:cNvSpPr/>
          <p:nvPr/>
        </p:nvSpPr>
        <p:spPr>
          <a:xfrm>
            <a:off x="3476337" y="3573"/>
            <a:ext cx="8710900" cy="4157585"/>
          </a:xfrm>
          <a:prstGeom prst="rect">
            <a:avLst/>
          </a:prstGeom>
          <a:solidFill>
            <a:schemeClr val="tx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45" name="Rectangle 44">
            <a:extLst>
              <a:ext uri="{FF2B5EF4-FFF2-40B4-BE49-F238E27FC236}">
                <a16:creationId xmlns:a16="http://schemas.microsoft.com/office/drawing/2014/main" id="{146D5684-2370-D599-7A69-E08396BEB11F}"/>
              </a:ext>
            </a:extLst>
          </p:cNvPr>
          <p:cNvSpPr/>
          <p:nvPr/>
        </p:nvSpPr>
        <p:spPr>
          <a:xfrm>
            <a:off x="3476337" y="4163839"/>
            <a:ext cx="8720946" cy="2694161"/>
          </a:xfrm>
          <a:prstGeom prst="rect">
            <a:avLst/>
          </a:prstGeom>
          <a:solidFill>
            <a:schemeClr val="tx2">
              <a:lumMod val="40000"/>
              <a:lumOff val="6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7" name="Rectangle 6">
            <a:extLst>
              <a:ext uri="{FF2B5EF4-FFF2-40B4-BE49-F238E27FC236}">
                <a16:creationId xmlns:a16="http://schemas.microsoft.com/office/drawing/2014/main" id="{9F9E5467-1ABF-6008-0CAE-057833A9CCD4}"/>
              </a:ext>
            </a:extLst>
          </p:cNvPr>
          <p:cNvSpPr/>
          <p:nvPr/>
        </p:nvSpPr>
        <p:spPr>
          <a:xfrm>
            <a:off x="3466293" y="1"/>
            <a:ext cx="8713217" cy="2015256"/>
          </a:xfrm>
          <a:prstGeom prst="rect">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46" name="Oval 45">
            <a:extLst>
              <a:ext uri="{FF2B5EF4-FFF2-40B4-BE49-F238E27FC236}">
                <a16:creationId xmlns:a16="http://schemas.microsoft.com/office/drawing/2014/main" id="{9B0E4AEA-E214-6DBC-6B26-B3B327E9B793}"/>
              </a:ext>
            </a:extLst>
          </p:cNvPr>
          <p:cNvSpPr/>
          <p:nvPr/>
        </p:nvSpPr>
        <p:spPr>
          <a:xfrm>
            <a:off x="7389400" y="196155"/>
            <a:ext cx="805532" cy="805532"/>
          </a:xfrm>
          <a:prstGeom prst="ellips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47" name="Oval 46">
            <a:extLst>
              <a:ext uri="{FF2B5EF4-FFF2-40B4-BE49-F238E27FC236}">
                <a16:creationId xmlns:a16="http://schemas.microsoft.com/office/drawing/2014/main" id="{F7DCF600-92E8-6AA9-8E25-106CDF54F396}"/>
              </a:ext>
            </a:extLst>
          </p:cNvPr>
          <p:cNvSpPr/>
          <p:nvPr/>
        </p:nvSpPr>
        <p:spPr>
          <a:xfrm>
            <a:off x="10280397" y="234791"/>
            <a:ext cx="805532" cy="805532"/>
          </a:xfrm>
          <a:prstGeom prst="ellips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8" name="Oval 7">
            <a:extLst>
              <a:ext uri="{FF2B5EF4-FFF2-40B4-BE49-F238E27FC236}">
                <a16:creationId xmlns:a16="http://schemas.microsoft.com/office/drawing/2014/main" id="{06929D7A-8C3B-8162-3091-B293534FBFC9}"/>
              </a:ext>
            </a:extLst>
          </p:cNvPr>
          <p:cNvSpPr/>
          <p:nvPr/>
        </p:nvSpPr>
        <p:spPr>
          <a:xfrm>
            <a:off x="4539558" y="199797"/>
            <a:ext cx="805532" cy="805532"/>
          </a:xfrm>
          <a:prstGeom prst="ellipse">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2" name="Slide Number Placeholder 1">
            <a:extLst>
              <a:ext uri="{FF2B5EF4-FFF2-40B4-BE49-F238E27FC236}">
                <a16:creationId xmlns:a16="http://schemas.microsoft.com/office/drawing/2014/main" id="{5E4AF04C-96CC-4832-AA50-4C35CCC043C3}"/>
              </a:ext>
            </a:extLst>
          </p:cNvPr>
          <p:cNvSpPr>
            <a:spLocks noGrp="1"/>
          </p:cNvSpPr>
          <p:nvPr>
            <p:ph type="sldNum" sz="quarter" idx="12"/>
          </p:nvPr>
        </p:nvSpPr>
        <p:spPr/>
        <p:txBody>
          <a:bodyPr/>
          <a:lstStyle/>
          <a:p>
            <a:pPr defTabSz="914126">
              <a:defRPr/>
            </a:pPr>
            <a:fld id="{00DE720E-C72B-42F0-AD69-52D60E3C605E}" type="slidenum">
              <a:rPr lang="en-GB">
                <a:solidFill>
                  <a:prstClr val="black"/>
                </a:solidFill>
                <a:latin typeface="HP Simplified Light"/>
              </a:rPr>
              <a:pPr defTabSz="914126">
                <a:defRPr/>
              </a:pPr>
              <a:t>4</a:t>
            </a:fld>
            <a:endParaRPr lang="en-GB">
              <a:solidFill>
                <a:prstClr val="black"/>
              </a:solidFill>
              <a:latin typeface="HP Simplified Light"/>
            </a:endParaRPr>
          </a:p>
        </p:txBody>
      </p:sp>
      <p:sp>
        <p:nvSpPr>
          <p:cNvPr id="4" name="TextBox 3">
            <a:extLst>
              <a:ext uri="{FF2B5EF4-FFF2-40B4-BE49-F238E27FC236}">
                <a16:creationId xmlns:a16="http://schemas.microsoft.com/office/drawing/2014/main" id="{CA782A3D-C576-4165-A8D8-9B1EF3685207}"/>
              </a:ext>
            </a:extLst>
          </p:cNvPr>
          <p:cNvSpPr txBox="1"/>
          <p:nvPr/>
        </p:nvSpPr>
        <p:spPr>
          <a:xfrm>
            <a:off x="949993" y="234791"/>
            <a:ext cx="1596912" cy="830677"/>
          </a:xfrm>
          <a:prstGeom prst="rect">
            <a:avLst/>
          </a:prstGeom>
          <a:noFill/>
        </p:spPr>
        <p:txBody>
          <a:bodyPr wrap="none" rtlCol="0">
            <a:spAutoFit/>
          </a:bodyPr>
          <a:lstStyle/>
          <a:p>
            <a:pPr defTabSz="913852">
              <a:defRPr/>
            </a:pPr>
            <a:r>
              <a:rPr lang="en-US" sz="4798" spc="-300">
                <a:latin typeface="Forma DJR Micro" panose="00000000000000090000" pitchFamily="2" charset="0"/>
                <a:cs typeface="Gotham Bold" pitchFamily="50" charset="0"/>
              </a:rPr>
              <a:t>vision.</a:t>
            </a:r>
            <a:endParaRPr lang="en-US" sz="1400" spc="-300">
              <a:latin typeface="Forma DJR Micro" panose="00000000000000090000" pitchFamily="2" charset="0"/>
              <a:cs typeface="Gotham Bold" pitchFamily="50" charset="0"/>
            </a:endParaRPr>
          </a:p>
        </p:txBody>
      </p:sp>
      <p:pic>
        <p:nvPicPr>
          <p:cNvPr id="5" name="Picture 4" descr="HP logo png transparent">
            <a:extLst>
              <a:ext uri="{FF2B5EF4-FFF2-40B4-BE49-F238E27FC236}">
                <a16:creationId xmlns:a16="http://schemas.microsoft.com/office/drawing/2014/main" id="{099470CF-23F7-4D7B-AF9C-2EAFE63B0480}"/>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01763" y="341003"/>
            <a:ext cx="648230" cy="6482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B1657B0-C4D6-4D0A-8A5D-76CE90361480}"/>
              </a:ext>
            </a:extLst>
          </p:cNvPr>
          <p:cNvSpPr/>
          <p:nvPr/>
        </p:nvSpPr>
        <p:spPr>
          <a:xfrm>
            <a:off x="317518" y="1171567"/>
            <a:ext cx="2981042" cy="830565"/>
          </a:xfrm>
          <a:prstGeom prst="rect">
            <a:avLst/>
          </a:prstGeom>
        </p:spPr>
        <p:txBody>
          <a:bodyPr wrap="square">
            <a:spAutoFit/>
          </a:bodyPr>
          <a:lstStyle/>
          <a:p>
            <a:pPr defTabSz="913852">
              <a:defRPr/>
            </a:pPr>
            <a:r>
              <a:rPr lang="en-US" sz="1600">
                <a:latin typeface="Forma DJR Micro" panose="00000000000000090000" pitchFamily="2" charset="0"/>
                <a:cs typeface="Gotham Light" pitchFamily="50" charset="0"/>
              </a:rPr>
              <a:t>Become the worlds most sustainable and just technology company. </a:t>
            </a:r>
          </a:p>
        </p:txBody>
      </p:sp>
      <p:pic>
        <p:nvPicPr>
          <p:cNvPr id="28" name="Picture 27">
            <a:extLst>
              <a:ext uri="{FF2B5EF4-FFF2-40B4-BE49-F238E27FC236}">
                <a16:creationId xmlns:a16="http://schemas.microsoft.com/office/drawing/2014/main" id="{68BD377F-ADCF-4691-A0EA-03FB688B80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0360657" y="252652"/>
            <a:ext cx="645012" cy="790302"/>
          </a:xfrm>
          <a:prstGeom prst="rect">
            <a:avLst/>
          </a:prstGeom>
        </p:spPr>
      </p:pic>
      <p:pic>
        <p:nvPicPr>
          <p:cNvPr id="29" name="Picture 28">
            <a:extLst>
              <a:ext uri="{FF2B5EF4-FFF2-40B4-BE49-F238E27FC236}">
                <a16:creationId xmlns:a16="http://schemas.microsoft.com/office/drawing/2014/main" id="{EABBA1E9-58ED-45C5-9A0B-55E65B8299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4625682" y="287773"/>
            <a:ext cx="654606" cy="629580"/>
          </a:xfrm>
          <a:prstGeom prst="rect">
            <a:avLst/>
          </a:prstGeom>
        </p:spPr>
      </p:pic>
      <p:pic>
        <p:nvPicPr>
          <p:cNvPr id="30" name="Picture 29">
            <a:extLst>
              <a:ext uri="{FF2B5EF4-FFF2-40B4-BE49-F238E27FC236}">
                <a16:creationId xmlns:a16="http://schemas.microsoft.com/office/drawing/2014/main" id="{1DDCAE24-604D-4E5F-AAA9-F34CCBFE9BB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7513129" y="287775"/>
            <a:ext cx="562331" cy="631479"/>
          </a:xfrm>
          <a:prstGeom prst="rect">
            <a:avLst/>
          </a:prstGeom>
        </p:spPr>
      </p:pic>
      <p:sp>
        <p:nvSpPr>
          <p:cNvPr id="31" name="Rectangle 30">
            <a:extLst>
              <a:ext uri="{FF2B5EF4-FFF2-40B4-BE49-F238E27FC236}">
                <a16:creationId xmlns:a16="http://schemas.microsoft.com/office/drawing/2014/main" id="{92307CD0-3E62-48CC-862C-514F1231219A}"/>
              </a:ext>
            </a:extLst>
          </p:cNvPr>
          <p:cNvSpPr/>
          <p:nvPr/>
        </p:nvSpPr>
        <p:spPr>
          <a:xfrm>
            <a:off x="4178337" y="1149503"/>
            <a:ext cx="1536478" cy="307617"/>
          </a:xfrm>
          <a:prstGeom prst="rect">
            <a:avLst/>
          </a:prstGeom>
        </p:spPr>
        <p:txBody>
          <a:bodyPr wrap="square">
            <a:spAutoFit/>
          </a:bodyPr>
          <a:lstStyle/>
          <a:p>
            <a:pPr algn="ctr" defTabSz="913852">
              <a:defRPr/>
            </a:pPr>
            <a:r>
              <a:rPr lang="en-US" sz="1400">
                <a:latin typeface="Forma DJR Micro" panose="00000000000000090000" pitchFamily="2" charset="0"/>
                <a:cs typeface="Gotham Book" pitchFamily="50" charset="0"/>
              </a:rPr>
              <a:t>Planet</a:t>
            </a:r>
          </a:p>
        </p:txBody>
      </p:sp>
      <p:sp>
        <p:nvSpPr>
          <p:cNvPr id="32" name="Rectangle 31">
            <a:extLst>
              <a:ext uri="{FF2B5EF4-FFF2-40B4-BE49-F238E27FC236}">
                <a16:creationId xmlns:a16="http://schemas.microsoft.com/office/drawing/2014/main" id="{199C598F-EFD3-46BA-8695-47875F14E810}"/>
              </a:ext>
            </a:extLst>
          </p:cNvPr>
          <p:cNvSpPr/>
          <p:nvPr/>
        </p:nvSpPr>
        <p:spPr>
          <a:xfrm>
            <a:off x="7035783" y="1141684"/>
            <a:ext cx="1536478" cy="307617"/>
          </a:xfrm>
          <a:prstGeom prst="rect">
            <a:avLst/>
          </a:prstGeom>
        </p:spPr>
        <p:txBody>
          <a:bodyPr wrap="square">
            <a:spAutoFit/>
          </a:bodyPr>
          <a:lstStyle/>
          <a:p>
            <a:pPr algn="ctr" defTabSz="913852">
              <a:defRPr/>
            </a:pPr>
            <a:r>
              <a:rPr lang="en-US" sz="1400">
                <a:latin typeface="Forma DJR Micro" panose="00000000000000090000" pitchFamily="2" charset="0"/>
                <a:cs typeface="Gotham Book" pitchFamily="50" charset="0"/>
              </a:rPr>
              <a:t>People</a:t>
            </a:r>
          </a:p>
        </p:txBody>
      </p:sp>
      <p:sp>
        <p:nvSpPr>
          <p:cNvPr id="33" name="Rectangle 32">
            <a:extLst>
              <a:ext uri="{FF2B5EF4-FFF2-40B4-BE49-F238E27FC236}">
                <a16:creationId xmlns:a16="http://schemas.microsoft.com/office/drawing/2014/main" id="{F219C746-B60E-4027-BD07-3C7DB1C7B5D5}"/>
              </a:ext>
            </a:extLst>
          </p:cNvPr>
          <p:cNvSpPr/>
          <p:nvPr/>
        </p:nvSpPr>
        <p:spPr>
          <a:xfrm>
            <a:off x="9719598" y="1149503"/>
            <a:ext cx="1853854" cy="307617"/>
          </a:xfrm>
          <a:prstGeom prst="rect">
            <a:avLst/>
          </a:prstGeom>
        </p:spPr>
        <p:txBody>
          <a:bodyPr wrap="square">
            <a:spAutoFit/>
          </a:bodyPr>
          <a:lstStyle/>
          <a:p>
            <a:pPr algn="ctr" defTabSz="913852">
              <a:defRPr/>
            </a:pPr>
            <a:r>
              <a:rPr lang="en-US" sz="1400">
                <a:latin typeface="Forma DJR Micro" panose="00000000000000090000" pitchFamily="2" charset="0"/>
                <a:cs typeface="Gotham Book" pitchFamily="50" charset="0"/>
              </a:rPr>
              <a:t>Community</a:t>
            </a:r>
          </a:p>
        </p:txBody>
      </p:sp>
      <p:sp>
        <p:nvSpPr>
          <p:cNvPr id="34" name="Text Placeholder 6">
            <a:extLst>
              <a:ext uri="{FF2B5EF4-FFF2-40B4-BE49-F238E27FC236}">
                <a16:creationId xmlns:a16="http://schemas.microsoft.com/office/drawing/2014/main" id="{6DF17393-CA1D-4A61-9FC9-614384B32D74}"/>
              </a:ext>
            </a:extLst>
          </p:cNvPr>
          <p:cNvSpPr txBox="1">
            <a:spLocks/>
          </p:cNvSpPr>
          <p:nvPr/>
        </p:nvSpPr>
        <p:spPr bwMode="gray">
          <a:xfrm>
            <a:off x="9435456" y="2252368"/>
            <a:ext cx="2615988" cy="1723549"/>
          </a:xfrm>
          <a:prstGeom prst="rect">
            <a:avLst/>
          </a:prstGeom>
        </p:spPr>
        <p:txBody>
          <a:bodyPr wrap="square" lIns="0" tIns="0" rIns="0" bIns="0">
            <a:spAutoFit/>
          </a:bodyPr>
          <a:lstStyle>
            <a:lvl1pPr marL="228600" indent="-228600" algn="l" defTabSz="914400" rtl="0" eaLnBrk="1" latinLnBrk="0" hangingPunct="1">
              <a:lnSpc>
                <a:spcPct val="90000"/>
              </a:lnSpc>
              <a:spcBef>
                <a:spcPts val="1200"/>
              </a:spcBef>
              <a:buClr>
                <a:schemeClr val="bg1"/>
              </a:buClr>
              <a:buFont typeface="HP Simplified" panose="020B0604020204020204" pitchFamily="34" charset="0"/>
              <a:buChar char="•"/>
              <a:defRPr sz="1800" kern="1200">
                <a:solidFill>
                  <a:schemeClr val="bg1"/>
                </a:solidFill>
                <a:latin typeface="+mn-lt"/>
                <a:ea typeface="+mn-ea"/>
                <a:cs typeface="+mn-cs"/>
              </a:defRPr>
            </a:lvl1pPr>
            <a:lvl2pPr marL="571500" indent="-228600" algn="l" defTabSz="914400" rtl="0" eaLnBrk="1" latinLnBrk="0" hangingPunct="1">
              <a:lnSpc>
                <a:spcPct val="90000"/>
              </a:lnSpc>
              <a:spcBef>
                <a:spcPts val="400"/>
              </a:spcBef>
              <a:buClr>
                <a:schemeClr val="bg1"/>
              </a:buClr>
              <a:buSzPct val="80000"/>
              <a:buFont typeface="HP Simplified" panose="020B0604020204020204" pitchFamily="34" charset="0"/>
              <a:buChar char="–"/>
              <a:defRPr sz="1600" kern="1200">
                <a:solidFill>
                  <a:schemeClr val="bg1"/>
                </a:solidFill>
                <a:latin typeface="+mn-lt"/>
                <a:ea typeface="+mn-ea"/>
                <a:cs typeface="+mn-cs"/>
              </a:defRPr>
            </a:lvl2pPr>
            <a:lvl3pPr marL="857250" indent="-171450" algn="l" defTabSz="914400" rtl="0" eaLnBrk="1" latinLnBrk="0" hangingPunct="1">
              <a:lnSpc>
                <a:spcPct val="90000"/>
              </a:lnSpc>
              <a:spcBef>
                <a:spcPts val="400"/>
              </a:spcBef>
              <a:buClr>
                <a:schemeClr val="bg1"/>
              </a:buClr>
              <a:buFont typeface="HP Simplified" panose="020B0604020204020204" pitchFamily="34" charset="0"/>
              <a:buChar char="•"/>
              <a:defRPr sz="1400" kern="1200">
                <a:solidFill>
                  <a:schemeClr val="bg1"/>
                </a:solidFill>
                <a:latin typeface="+mn-lt"/>
                <a:ea typeface="+mn-ea"/>
                <a:cs typeface="+mn-cs"/>
              </a:defRPr>
            </a:lvl3pPr>
            <a:lvl4pPr marL="798513" indent="-204788"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1800" kern="1200">
                <a:solidFill>
                  <a:schemeClr val="bg1"/>
                </a:solidFill>
                <a:latin typeface="+mn-lt"/>
                <a:ea typeface="+mn-ea"/>
                <a:cs typeface="+mn-cs"/>
              </a:defRPr>
            </a:lvl4pPr>
            <a:lvl5pPr marL="914400" indent="-182563" algn="l" defTabSz="914400" rtl="0" eaLnBrk="1" latinLnBrk="0" hangingPunct="1">
              <a:lnSpc>
                <a:spcPct val="90000"/>
              </a:lnSpc>
              <a:spcBef>
                <a:spcPts val="400"/>
              </a:spcBef>
              <a:buClr>
                <a:schemeClr val="accent4"/>
              </a:buClr>
              <a:buFont typeface="HP Simplified" panose="020B0604020204020204"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indent="0" defTabSz="913852">
              <a:lnSpc>
                <a:spcPct val="100000"/>
              </a:lnSpc>
              <a:spcBef>
                <a:spcPts val="0"/>
              </a:spcBef>
              <a:buClrTx/>
              <a:buNone/>
              <a:defRPr/>
            </a:pPr>
            <a:r>
              <a:rPr lang="en-US" sz="1400">
                <a:solidFill>
                  <a:schemeClr val="tx1"/>
                </a:solidFill>
                <a:latin typeface="Forma DJR Micro" panose="00000000000000090000" pitchFamily="2" charset="0"/>
                <a:cs typeface="Gotham Book" pitchFamily="50" charset="0"/>
                <a:sym typeface="Arial"/>
              </a:rPr>
              <a:t>Lead in activating and innovating holistic solutions that break down the digital divide that prevents many from accessing the education, jobs and healthcare needed to thrive. Drive digital inclusion to transform lives and communities. </a:t>
            </a:r>
          </a:p>
        </p:txBody>
      </p:sp>
      <p:sp>
        <p:nvSpPr>
          <p:cNvPr id="35" name="Text Placeholder 4">
            <a:extLst>
              <a:ext uri="{FF2B5EF4-FFF2-40B4-BE49-F238E27FC236}">
                <a16:creationId xmlns:a16="http://schemas.microsoft.com/office/drawing/2014/main" id="{FD9DD545-7F92-4080-A69A-2472DE01B492}"/>
              </a:ext>
            </a:extLst>
          </p:cNvPr>
          <p:cNvSpPr txBox="1">
            <a:spLocks/>
          </p:cNvSpPr>
          <p:nvPr/>
        </p:nvSpPr>
        <p:spPr bwMode="gray">
          <a:xfrm>
            <a:off x="3672010" y="2252370"/>
            <a:ext cx="2510078" cy="1077218"/>
          </a:xfrm>
          <a:prstGeom prst="rect">
            <a:avLst/>
          </a:prstGeom>
        </p:spPr>
        <p:txBody>
          <a:bodyPr wrap="square" lIns="0" tIns="0" rIns="0" bIns="0">
            <a:spAutoFit/>
          </a:bodyPr>
          <a:lstStyle>
            <a:lvl1pPr marL="228600" indent="-228600" algn="l" defTabSz="914400" rtl="0" eaLnBrk="1" latinLnBrk="0" hangingPunct="1">
              <a:lnSpc>
                <a:spcPct val="90000"/>
              </a:lnSpc>
              <a:spcBef>
                <a:spcPts val="1200"/>
              </a:spcBef>
              <a:buClr>
                <a:schemeClr val="bg1"/>
              </a:buClr>
              <a:buFont typeface="HP Simplified" panose="020B0604020204020204" pitchFamily="34" charset="0"/>
              <a:buChar char="•"/>
              <a:defRPr sz="1800" kern="1200">
                <a:solidFill>
                  <a:schemeClr val="bg1"/>
                </a:solidFill>
                <a:latin typeface="+mn-lt"/>
                <a:ea typeface="+mn-ea"/>
                <a:cs typeface="+mn-cs"/>
              </a:defRPr>
            </a:lvl1pPr>
            <a:lvl2pPr marL="571500" indent="-228600" algn="l" defTabSz="914400" rtl="0" eaLnBrk="1" latinLnBrk="0" hangingPunct="1">
              <a:lnSpc>
                <a:spcPct val="90000"/>
              </a:lnSpc>
              <a:spcBef>
                <a:spcPts val="400"/>
              </a:spcBef>
              <a:buClr>
                <a:schemeClr val="bg1"/>
              </a:buClr>
              <a:buSzPct val="80000"/>
              <a:buFont typeface="HP Simplified" panose="020B0604020204020204" pitchFamily="34" charset="0"/>
              <a:buChar char="–"/>
              <a:defRPr sz="1600" kern="1200">
                <a:solidFill>
                  <a:schemeClr val="bg1"/>
                </a:solidFill>
                <a:latin typeface="+mn-lt"/>
                <a:ea typeface="+mn-ea"/>
                <a:cs typeface="+mn-cs"/>
              </a:defRPr>
            </a:lvl2pPr>
            <a:lvl3pPr marL="857250" indent="-171450" algn="l" defTabSz="914400" rtl="0" eaLnBrk="1" latinLnBrk="0" hangingPunct="1">
              <a:lnSpc>
                <a:spcPct val="90000"/>
              </a:lnSpc>
              <a:spcBef>
                <a:spcPts val="400"/>
              </a:spcBef>
              <a:buClr>
                <a:schemeClr val="bg1"/>
              </a:buClr>
              <a:buFont typeface="HP Simplified" panose="020B0604020204020204" pitchFamily="34" charset="0"/>
              <a:buChar char="•"/>
              <a:defRPr sz="1400" kern="1200">
                <a:solidFill>
                  <a:schemeClr val="bg1"/>
                </a:solidFill>
                <a:latin typeface="+mn-lt"/>
                <a:ea typeface="+mn-ea"/>
                <a:cs typeface="+mn-cs"/>
              </a:defRPr>
            </a:lvl3pPr>
            <a:lvl4pPr marL="798513" indent="-204788" algn="l" defTabSz="914400" rtl="0" eaLnBrk="1" latinLnBrk="0" hangingPunct="1">
              <a:lnSpc>
                <a:spcPct val="90000"/>
              </a:lnSpc>
              <a:spcBef>
                <a:spcPts val="400"/>
              </a:spcBef>
              <a:buClr>
                <a:schemeClr val="accent4"/>
              </a:buClr>
              <a:buSzPct val="80000"/>
              <a:buFont typeface="HP Simplified" panose="020B0604020204020204" pitchFamily="34" charset="0"/>
              <a:buChar char="–"/>
              <a:defRPr sz="1800" kern="1200">
                <a:solidFill>
                  <a:schemeClr val="bg1"/>
                </a:solidFill>
                <a:latin typeface="+mn-lt"/>
                <a:ea typeface="+mn-ea"/>
                <a:cs typeface="+mn-cs"/>
              </a:defRPr>
            </a:lvl4pPr>
            <a:lvl5pPr marL="914400" indent="-182563" algn="l" defTabSz="914400" rtl="0" eaLnBrk="1" latinLnBrk="0" hangingPunct="1">
              <a:lnSpc>
                <a:spcPct val="90000"/>
              </a:lnSpc>
              <a:spcBef>
                <a:spcPts val="400"/>
              </a:spcBef>
              <a:buClr>
                <a:schemeClr val="accent4"/>
              </a:buClr>
              <a:buFont typeface="HP Simplified" panose="020B0604020204020204" pitchFamily="34" charset="0"/>
              <a:buChar char="•"/>
              <a:defRPr sz="1600" kern="1200">
                <a:solidFill>
                  <a:schemeClr val="bg1"/>
                </a:solidFill>
                <a:latin typeface="+mn-lt"/>
                <a:ea typeface="+mn-ea"/>
                <a:cs typeface="+mn-cs"/>
              </a:defRPr>
            </a:lvl5pPr>
            <a:lvl6pPr marL="105156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a:lstStyle>
          <a:p>
            <a:pPr marL="0" marR="4442" indent="0" defTabSz="912025">
              <a:lnSpc>
                <a:spcPct val="100000"/>
              </a:lnSpc>
              <a:spcBef>
                <a:spcPts val="300"/>
              </a:spcBef>
              <a:spcAft>
                <a:spcPts val="300"/>
              </a:spcAft>
              <a:buClr>
                <a:prstClr val="white"/>
              </a:buClr>
              <a:buNone/>
              <a:defRPr/>
            </a:pPr>
            <a:r>
              <a:rPr lang="en-US" sz="1400">
                <a:solidFill>
                  <a:schemeClr val="tx1"/>
                </a:solidFill>
                <a:latin typeface="Forma DJR Micro" panose="00000000000000090000" pitchFamily="2" charset="0"/>
                <a:cs typeface="Gotham Book" pitchFamily="50" charset="0"/>
                <a:sym typeface="Arial"/>
              </a:rPr>
              <a:t>Drive toward a net zero carbon, fully regenerative economy while engineering the industry’s most sustainable portfolio of  products and solutions. </a:t>
            </a:r>
          </a:p>
        </p:txBody>
      </p:sp>
      <p:sp>
        <p:nvSpPr>
          <p:cNvPr id="36" name="TextBox 35">
            <a:extLst>
              <a:ext uri="{FF2B5EF4-FFF2-40B4-BE49-F238E27FC236}">
                <a16:creationId xmlns:a16="http://schemas.microsoft.com/office/drawing/2014/main" id="{3C5A5EFF-6C0D-48BC-9CC0-D828550ABD82}"/>
              </a:ext>
            </a:extLst>
          </p:cNvPr>
          <p:cNvSpPr txBox="1"/>
          <p:nvPr/>
        </p:nvSpPr>
        <p:spPr>
          <a:xfrm>
            <a:off x="6451103" y="2212385"/>
            <a:ext cx="2708900" cy="1754326"/>
          </a:xfrm>
          <a:prstGeom prst="rect">
            <a:avLst/>
          </a:prstGeom>
          <a:noFill/>
        </p:spPr>
        <p:txBody>
          <a:bodyPr wrap="square" rtlCol="0">
            <a:spAutoFit/>
          </a:bodyPr>
          <a:lstStyle/>
          <a:p>
            <a:pPr defTabSz="913852">
              <a:defRPr/>
            </a:pPr>
            <a:r>
              <a:rPr lang="en-US" sz="1400">
                <a:latin typeface="Forma DJR Micro" panose="00000000000000090000" pitchFamily="2" charset="0"/>
                <a:cs typeface="Gotham Book" pitchFamily="50" charset="0"/>
              </a:rPr>
              <a:t>Create a powerful culture of diversity, equity and inclusion. Advance human rights, social justice, and racial and gender equality across our ecosystem, raising the bar for all.</a:t>
            </a:r>
          </a:p>
          <a:p>
            <a:pPr defTabSz="913852">
              <a:defRPr/>
            </a:pPr>
            <a:endParaRPr lang="en-US" sz="2400">
              <a:latin typeface="Forma DJR Micro" panose="00000000000000090000" pitchFamily="2" charset="0"/>
            </a:endParaRPr>
          </a:p>
        </p:txBody>
      </p:sp>
      <p:sp>
        <p:nvSpPr>
          <p:cNvPr id="37" name="Rectangle 36">
            <a:extLst>
              <a:ext uri="{FF2B5EF4-FFF2-40B4-BE49-F238E27FC236}">
                <a16:creationId xmlns:a16="http://schemas.microsoft.com/office/drawing/2014/main" id="{B3152908-052B-4A38-AE41-433A42CB3B9A}"/>
              </a:ext>
            </a:extLst>
          </p:cNvPr>
          <p:cNvSpPr/>
          <p:nvPr/>
        </p:nvSpPr>
        <p:spPr>
          <a:xfrm>
            <a:off x="3512419" y="1510319"/>
            <a:ext cx="2868318" cy="369140"/>
          </a:xfrm>
          <a:prstGeom prst="rect">
            <a:avLst/>
          </a:prstGeom>
        </p:spPr>
        <p:txBody>
          <a:bodyPr wrap="square">
            <a:spAutoFit/>
          </a:bodyPr>
          <a:lstStyle/>
          <a:p>
            <a:pPr algn="ctr" defTabSz="913852">
              <a:defRPr/>
            </a:pPr>
            <a:r>
              <a:rPr lang="en-US" sz="1798" b="1">
                <a:latin typeface="Forma DJR Micro" panose="00000000000000090000" pitchFamily="2" charset="0"/>
                <a:cs typeface="Gotham Book" pitchFamily="50" charset="0"/>
              </a:rPr>
              <a:t>Climate Action</a:t>
            </a:r>
          </a:p>
        </p:txBody>
      </p:sp>
      <p:sp>
        <p:nvSpPr>
          <p:cNvPr id="38" name="Rectangle 37">
            <a:extLst>
              <a:ext uri="{FF2B5EF4-FFF2-40B4-BE49-F238E27FC236}">
                <a16:creationId xmlns:a16="http://schemas.microsoft.com/office/drawing/2014/main" id="{A85096B0-19E5-44A8-980C-18AA67646244}"/>
              </a:ext>
            </a:extLst>
          </p:cNvPr>
          <p:cNvSpPr/>
          <p:nvPr/>
        </p:nvSpPr>
        <p:spPr>
          <a:xfrm>
            <a:off x="6415869" y="1510319"/>
            <a:ext cx="2848033" cy="369140"/>
          </a:xfrm>
          <a:prstGeom prst="rect">
            <a:avLst/>
          </a:prstGeom>
        </p:spPr>
        <p:txBody>
          <a:bodyPr wrap="square">
            <a:spAutoFit/>
          </a:bodyPr>
          <a:lstStyle/>
          <a:p>
            <a:pPr algn="ctr" defTabSz="913852">
              <a:defRPr/>
            </a:pPr>
            <a:r>
              <a:rPr lang="en-US" sz="1798" b="1">
                <a:latin typeface="Forma DJR Micro" panose="00000000000000090000" pitchFamily="2" charset="0"/>
                <a:cs typeface="Gotham Book" pitchFamily="50" charset="0"/>
              </a:rPr>
              <a:t>Human rights</a:t>
            </a:r>
          </a:p>
        </p:txBody>
      </p:sp>
      <p:sp>
        <p:nvSpPr>
          <p:cNvPr id="39" name="Rectangle 38">
            <a:extLst>
              <a:ext uri="{FF2B5EF4-FFF2-40B4-BE49-F238E27FC236}">
                <a16:creationId xmlns:a16="http://schemas.microsoft.com/office/drawing/2014/main" id="{049903D0-3D9F-4B85-820C-9A5378EED1FB}"/>
              </a:ext>
            </a:extLst>
          </p:cNvPr>
          <p:cNvSpPr/>
          <p:nvPr/>
        </p:nvSpPr>
        <p:spPr>
          <a:xfrm>
            <a:off x="9236274" y="1510319"/>
            <a:ext cx="2850011" cy="369140"/>
          </a:xfrm>
          <a:prstGeom prst="rect">
            <a:avLst/>
          </a:prstGeom>
        </p:spPr>
        <p:txBody>
          <a:bodyPr wrap="square">
            <a:spAutoFit/>
          </a:bodyPr>
          <a:lstStyle/>
          <a:p>
            <a:pPr algn="ctr" defTabSz="913852">
              <a:defRPr/>
            </a:pPr>
            <a:r>
              <a:rPr lang="en-US" sz="1798" b="1">
                <a:latin typeface="Forma DJR Micro" panose="00000000000000090000" pitchFamily="2" charset="0"/>
                <a:cs typeface="Gotham Book" pitchFamily="50" charset="0"/>
              </a:rPr>
              <a:t>Digital equity</a:t>
            </a:r>
          </a:p>
        </p:txBody>
      </p:sp>
      <p:sp>
        <p:nvSpPr>
          <p:cNvPr id="40" name="TextBox 39">
            <a:extLst>
              <a:ext uri="{FF2B5EF4-FFF2-40B4-BE49-F238E27FC236}">
                <a16:creationId xmlns:a16="http://schemas.microsoft.com/office/drawing/2014/main" id="{C222C917-46BA-4097-8297-4C4F69BEAB81}"/>
              </a:ext>
            </a:extLst>
          </p:cNvPr>
          <p:cNvSpPr txBox="1"/>
          <p:nvPr/>
        </p:nvSpPr>
        <p:spPr bwMode="gray">
          <a:xfrm>
            <a:off x="3602713" y="4301643"/>
            <a:ext cx="2591908" cy="1419619"/>
          </a:xfrm>
          <a:prstGeom prst="rect">
            <a:avLst/>
          </a:prstGeom>
          <a:noFill/>
        </p:spPr>
        <p:txBody>
          <a:bodyPr wrap="square" lIns="0" tIns="0" rIns="0" bIns="0" rtlCol="0" anchor="t">
            <a:spAutoFit/>
          </a:bodyPr>
          <a:lstStyle/>
          <a:p>
            <a:pPr defTabSz="913852">
              <a:lnSpc>
                <a:spcPct val="150000"/>
              </a:lnSpc>
              <a:spcBef>
                <a:spcPts val="200"/>
              </a:spcBef>
              <a:spcAft>
                <a:spcPts val="200"/>
              </a:spcAft>
              <a:buClr>
                <a:srgbClr val="F5F5F5"/>
              </a:buClr>
              <a:defRPr/>
            </a:pPr>
            <a:r>
              <a:rPr lang="en-US" sz="1400">
                <a:latin typeface="Forma DJR Micro" panose="00000000000000090000" pitchFamily="2" charset="0"/>
                <a:cs typeface="Gotham Light" pitchFamily="50" charset="0"/>
              </a:rPr>
              <a:t>Carbon emissions</a:t>
            </a:r>
          </a:p>
          <a:p>
            <a:pPr defTabSz="913852">
              <a:lnSpc>
                <a:spcPct val="150000"/>
              </a:lnSpc>
              <a:spcBef>
                <a:spcPts val="200"/>
              </a:spcBef>
              <a:spcAft>
                <a:spcPts val="200"/>
              </a:spcAft>
              <a:buClr>
                <a:srgbClr val="F5F5F5"/>
              </a:buClr>
              <a:defRPr/>
            </a:pPr>
            <a:r>
              <a:rPr lang="en-US" sz="1400">
                <a:latin typeface="Forma DJR Micro" panose="00000000000000090000" pitchFamily="2" charset="0"/>
                <a:cs typeface="Gotham Light" pitchFamily="50" charset="0"/>
              </a:rPr>
              <a:t>Circularity</a:t>
            </a:r>
          </a:p>
          <a:p>
            <a:pPr defTabSz="913852">
              <a:lnSpc>
                <a:spcPct val="150000"/>
              </a:lnSpc>
              <a:spcBef>
                <a:spcPts val="200"/>
              </a:spcBef>
              <a:spcAft>
                <a:spcPts val="200"/>
              </a:spcAft>
              <a:buClr>
                <a:srgbClr val="F5F5F5"/>
              </a:buClr>
              <a:defRPr/>
            </a:pPr>
            <a:r>
              <a:rPr lang="en-US" sz="1400">
                <a:latin typeface="Forma DJR Micro" panose="00000000000000090000" pitchFamily="2" charset="0"/>
                <a:cs typeface="Gotham Light" pitchFamily="50" charset="0"/>
              </a:rPr>
              <a:t>Forests</a:t>
            </a:r>
          </a:p>
          <a:p>
            <a:pPr defTabSz="913852">
              <a:lnSpc>
                <a:spcPct val="150000"/>
              </a:lnSpc>
              <a:spcBef>
                <a:spcPts val="200"/>
              </a:spcBef>
              <a:spcAft>
                <a:spcPts val="200"/>
              </a:spcAft>
              <a:buClr>
                <a:prstClr val="white"/>
              </a:buClr>
              <a:defRPr/>
            </a:pPr>
            <a:endParaRPr lang="en-US" sz="1400">
              <a:latin typeface="Forma DJR Micro" panose="00000000000000090000" pitchFamily="2" charset="0"/>
              <a:cs typeface="Gotham Light" pitchFamily="50" charset="0"/>
            </a:endParaRPr>
          </a:p>
        </p:txBody>
      </p:sp>
      <p:sp>
        <p:nvSpPr>
          <p:cNvPr id="41" name="TextBox 40">
            <a:extLst>
              <a:ext uri="{FF2B5EF4-FFF2-40B4-BE49-F238E27FC236}">
                <a16:creationId xmlns:a16="http://schemas.microsoft.com/office/drawing/2014/main" id="{7DB01CF0-2431-4B53-B1E9-4FBE259DCA58}"/>
              </a:ext>
            </a:extLst>
          </p:cNvPr>
          <p:cNvSpPr txBox="1"/>
          <p:nvPr/>
        </p:nvSpPr>
        <p:spPr bwMode="gray">
          <a:xfrm>
            <a:off x="6569773" y="4401834"/>
            <a:ext cx="2505094" cy="2174954"/>
          </a:xfrm>
          <a:prstGeom prst="rect">
            <a:avLst/>
          </a:prstGeom>
          <a:noFill/>
        </p:spPr>
        <p:txBody>
          <a:bodyPr wrap="square" lIns="0" tIns="0" rIns="0" bIns="0" rtlCol="0" anchor="t">
            <a:spAutoFit/>
          </a:bodyPr>
          <a:lstStyle/>
          <a:p>
            <a:pPr defTabSz="913852">
              <a:spcBef>
                <a:spcPts val="200"/>
              </a:spcBef>
              <a:spcAft>
                <a:spcPts val="200"/>
              </a:spcAft>
              <a:buClr>
                <a:srgbClr val="F5F5F5"/>
              </a:buClr>
              <a:defRPr/>
            </a:pPr>
            <a:r>
              <a:rPr lang="en-US" sz="1400">
                <a:latin typeface="Forma DJR Micro" panose="00000000000000090000" pitchFamily="2" charset="0"/>
                <a:cs typeface="Gotham Light" pitchFamily="50" charset="0"/>
              </a:rPr>
              <a:t>Culture of inclusion &amp; belonging</a:t>
            </a:r>
          </a:p>
          <a:p>
            <a:pPr defTabSz="913852">
              <a:spcBef>
                <a:spcPts val="1000"/>
              </a:spcBef>
              <a:spcAft>
                <a:spcPts val="200"/>
              </a:spcAft>
              <a:buClr>
                <a:srgbClr val="0096D6">
                  <a:lumMod val="40000"/>
                  <a:lumOff val="60000"/>
                </a:srgbClr>
              </a:buClr>
              <a:defRPr/>
            </a:pPr>
            <a:r>
              <a:rPr lang="en-US" sz="1400">
                <a:latin typeface="Forma DJR Micro" panose="00000000000000090000" pitchFamily="2" charset="0"/>
                <a:cs typeface="Gotham Light" pitchFamily="50" charset="0"/>
              </a:rPr>
              <a:t>Social justice, racial &amp; gender equity </a:t>
            </a:r>
          </a:p>
          <a:p>
            <a:pPr defTabSz="913852">
              <a:spcBef>
                <a:spcPts val="1000"/>
              </a:spcBef>
              <a:spcAft>
                <a:spcPts val="200"/>
              </a:spcAft>
              <a:buClr>
                <a:srgbClr val="0096D6">
                  <a:lumMod val="40000"/>
                  <a:lumOff val="60000"/>
                </a:srgbClr>
              </a:buClr>
              <a:defRPr/>
            </a:pPr>
            <a:r>
              <a:rPr lang="en-US" sz="1400">
                <a:latin typeface="Forma DJR Micro" panose="00000000000000090000" pitchFamily="2" charset="0"/>
                <a:cs typeface="Gotham Light" pitchFamily="50" charset="0"/>
              </a:rPr>
              <a:t>Empowered workers</a:t>
            </a:r>
          </a:p>
          <a:p>
            <a:pPr defTabSz="913852">
              <a:spcBef>
                <a:spcPts val="1000"/>
              </a:spcBef>
              <a:spcAft>
                <a:spcPts val="200"/>
              </a:spcAft>
              <a:buClr>
                <a:srgbClr val="0096D6">
                  <a:lumMod val="40000"/>
                  <a:lumOff val="60000"/>
                </a:srgbClr>
              </a:buClr>
              <a:defRPr/>
            </a:pPr>
            <a:endParaRPr lang="en-US" sz="1400">
              <a:latin typeface="Forma DJR Micro" panose="00000000000000090000" pitchFamily="2" charset="0"/>
              <a:cs typeface="Gotham Light" pitchFamily="50" charset="0"/>
            </a:endParaRPr>
          </a:p>
          <a:p>
            <a:pPr defTabSz="913852">
              <a:spcBef>
                <a:spcPts val="1000"/>
              </a:spcBef>
              <a:spcAft>
                <a:spcPts val="200"/>
              </a:spcAft>
              <a:buClr>
                <a:srgbClr val="89DCFF"/>
              </a:buClr>
              <a:defRPr/>
            </a:pPr>
            <a:endParaRPr lang="en-US" sz="1400">
              <a:latin typeface="Forma DJR Micro" panose="00000000000000090000" pitchFamily="2" charset="0"/>
              <a:cs typeface="Gotham Light" pitchFamily="50" charset="0"/>
            </a:endParaRPr>
          </a:p>
          <a:p>
            <a:pPr defTabSz="913852">
              <a:spcBef>
                <a:spcPts val="200"/>
              </a:spcBef>
              <a:spcAft>
                <a:spcPts val="200"/>
              </a:spcAft>
              <a:buClr>
                <a:prstClr val="white"/>
              </a:buClr>
              <a:defRPr/>
            </a:pPr>
            <a:endParaRPr lang="en-US" sz="1400">
              <a:latin typeface="Forma DJR Micro" panose="00000000000000090000" pitchFamily="2" charset="0"/>
              <a:cs typeface="Gotham Light" pitchFamily="50" charset="0"/>
            </a:endParaRPr>
          </a:p>
        </p:txBody>
      </p:sp>
      <p:sp>
        <p:nvSpPr>
          <p:cNvPr id="42" name="TextBox 41">
            <a:extLst>
              <a:ext uri="{FF2B5EF4-FFF2-40B4-BE49-F238E27FC236}">
                <a16:creationId xmlns:a16="http://schemas.microsoft.com/office/drawing/2014/main" id="{268FE787-5A35-40CB-81CB-AFCA938A86CF}"/>
              </a:ext>
            </a:extLst>
          </p:cNvPr>
          <p:cNvSpPr txBox="1"/>
          <p:nvPr/>
        </p:nvSpPr>
        <p:spPr bwMode="gray">
          <a:xfrm>
            <a:off x="9435456" y="4401834"/>
            <a:ext cx="2415838" cy="902811"/>
          </a:xfrm>
          <a:prstGeom prst="rect">
            <a:avLst/>
          </a:prstGeom>
          <a:noFill/>
        </p:spPr>
        <p:txBody>
          <a:bodyPr wrap="square" lIns="0" tIns="0" rIns="0" bIns="0" rtlCol="0" anchor="t">
            <a:spAutoFit/>
          </a:bodyPr>
          <a:lstStyle/>
          <a:p>
            <a:pPr defTabSz="913852">
              <a:spcBef>
                <a:spcPts val="200"/>
              </a:spcBef>
              <a:spcAft>
                <a:spcPts val="200"/>
              </a:spcAft>
              <a:buClr>
                <a:srgbClr val="F5F5F5"/>
              </a:buClr>
              <a:defRPr/>
            </a:pPr>
            <a:r>
              <a:rPr lang="en-US" sz="1400">
                <a:latin typeface="Forma DJR Micro" panose="00000000000000090000" pitchFamily="2" charset="0"/>
                <a:cs typeface="Gotham Light" pitchFamily="50" charset="0"/>
              </a:rPr>
              <a:t>Education</a:t>
            </a:r>
          </a:p>
          <a:p>
            <a:pPr defTabSz="913852">
              <a:spcBef>
                <a:spcPts val="800"/>
              </a:spcBef>
              <a:spcAft>
                <a:spcPts val="200"/>
              </a:spcAft>
              <a:buClr>
                <a:srgbClr val="0096D6">
                  <a:lumMod val="40000"/>
                  <a:lumOff val="60000"/>
                </a:srgbClr>
              </a:buClr>
              <a:defRPr/>
            </a:pPr>
            <a:r>
              <a:rPr lang="en-US" sz="1400">
                <a:latin typeface="Forma DJR Micro" panose="00000000000000090000" pitchFamily="2" charset="0"/>
                <a:cs typeface="Gotham Light" pitchFamily="50" charset="0"/>
              </a:rPr>
              <a:t>Healthcare</a:t>
            </a:r>
          </a:p>
          <a:p>
            <a:pPr defTabSz="913852">
              <a:spcBef>
                <a:spcPts val="800"/>
              </a:spcBef>
              <a:spcAft>
                <a:spcPts val="200"/>
              </a:spcAft>
              <a:buClr>
                <a:srgbClr val="0096D6">
                  <a:lumMod val="40000"/>
                  <a:lumOff val="60000"/>
                </a:srgbClr>
              </a:buClr>
              <a:defRPr/>
            </a:pPr>
            <a:r>
              <a:rPr lang="en-US" sz="1400">
                <a:latin typeface="Forma DJR Micro" panose="00000000000000090000" pitchFamily="2" charset="0"/>
                <a:cs typeface="Gotham Light" pitchFamily="50" charset="0"/>
              </a:rPr>
              <a:t>Economic opportunity</a:t>
            </a:r>
          </a:p>
        </p:txBody>
      </p:sp>
      <p:cxnSp>
        <p:nvCxnSpPr>
          <p:cNvPr id="49" name="Straight Connector 48">
            <a:extLst>
              <a:ext uri="{FF2B5EF4-FFF2-40B4-BE49-F238E27FC236}">
                <a16:creationId xmlns:a16="http://schemas.microsoft.com/office/drawing/2014/main" id="{DFDD41FB-0C77-1498-3DE9-4F7171857ECF}"/>
              </a:ext>
            </a:extLst>
          </p:cNvPr>
          <p:cNvCxnSpPr>
            <a:cxnSpLocks/>
          </p:cNvCxnSpPr>
          <p:nvPr/>
        </p:nvCxnSpPr>
        <p:spPr>
          <a:xfrm>
            <a:off x="0" y="2015257"/>
            <a:ext cx="3458565" cy="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021078-B326-0DC5-8FAD-F822A5B45AE1}"/>
              </a:ext>
            </a:extLst>
          </p:cNvPr>
          <p:cNvCxnSpPr/>
          <p:nvPr/>
        </p:nvCxnSpPr>
        <p:spPr>
          <a:xfrm>
            <a:off x="6370252" y="0"/>
            <a:ext cx="0" cy="685800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B6090E9-3021-D395-8911-7D69ADCF5236}"/>
              </a:ext>
            </a:extLst>
          </p:cNvPr>
          <p:cNvCxnSpPr/>
          <p:nvPr/>
        </p:nvCxnSpPr>
        <p:spPr>
          <a:xfrm>
            <a:off x="9263902" y="0"/>
            <a:ext cx="0" cy="6858000"/>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1" name="Footer Placeholder 11">
            <a:extLst>
              <a:ext uri="{FF2B5EF4-FFF2-40B4-BE49-F238E27FC236}">
                <a16:creationId xmlns:a16="http://schemas.microsoft.com/office/drawing/2014/main" id="{F138E2E8-3C6D-3F8C-D960-20708D2AEA3B}"/>
              </a:ext>
            </a:extLst>
          </p:cNvPr>
          <p:cNvSpPr txBox="1">
            <a:spLocks/>
          </p:cNvSpPr>
          <p:nvPr/>
        </p:nvSpPr>
        <p:spPr>
          <a:xfrm>
            <a:off x="733698" y="6443925"/>
            <a:ext cx="4981118"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HP Confidential. For use by HP or Partner with Customers under HP CDA only. </a:t>
            </a:r>
          </a:p>
        </p:txBody>
      </p:sp>
      <p:sp>
        <p:nvSpPr>
          <p:cNvPr id="52" name="logo">
            <a:extLst>
              <a:ext uri="{FF2B5EF4-FFF2-40B4-BE49-F238E27FC236}">
                <a16:creationId xmlns:a16="http://schemas.microsoft.com/office/drawing/2014/main" id="{3AB100C1-538F-EBF8-6E3C-3A3D2C2CBA7C}"/>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HP Simplified Light"/>
              <a:ea typeface="+mn-ea"/>
              <a:cs typeface="+mn-cs"/>
            </a:endParaRPr>
          </a:p>
        </p:txBody>
      </p:sp>
    </p:spTree>
    <p:extLst>
      <p:ext uri="{BB962C8B-B14F-4D97-AF65-F5344CB8AC3E}">
        <p14:creationId xmlns:p14="http://schemas.microsoft.com/office/powerpoint/2010/main" val="402444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some grass&#10;&#10;Description automatically generated">
            <a:extLst>
              <a:ext uri="{FF2B5EF4-FFF2-40B4-BE49-F238E27FC236}">
                <a16:creationId xmlns:a16="http://schemas.microsoft.com/office/drawing/2014/main" id="{FA7ED6FC-A972-2B3A-75B0-468875B78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993" b="5896"/>
          <a:stretch/>
        </p:blipFill>
        <p:spPr>
          <a:xfrm>
            <a:off x="-1" y="0"/>
            <a:ext cx="12188825" cy="3592910"/>
          </a:xfrm>
          <a:prstGeom prst="rect">
            <a:avLst/>
          </a:prstGeom>
        </p:spPr>
      </p:pic>
      <p:sp>
        <p:nvSpPr>
          <p:cNvPr id="30" name="Rectángulo 10">
            <a:extLst>
              <a:ext uri="{FF2B5EF4-FFF2-40B4-BE49-F238E27FC236}">
                <a16:creationId xmlns:a16="http://schemas.microsoft.com/office/drawing/2014/main" id="{10221773-C631-7A21-C472-11CA14850717}"/>
              </a:ext>
            </a:extLst>
          </p:cNvPr>
          <p:cNvSpPr/>
          <p:nvPr/>
        </p:nvSpPr>
        <p:spPr>
          <a:xfrm rot="5400000">
            <a:off x="4117381" y="-4524747"/>
            <a:ext cx="4004321" cy="12206795"/>
          </a:xfrm>
          <a:prstGeom prst="rect">
            <a:avLst/>
          </a:prstGeom>
          <a:gradFill flip="none" rotWithShape="1">
            <a:gsLst>
              <a:gs pos="0">
                <a:schemeClr val="tx1">
                  <a:alpha val="56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HP Simplified Light"/>
              <a:ea typeface="+mn-ea"/>
              <a:cs typeface="+mn-cs"/>
            </a:endParaRPr>
          </a:p>
        </p:txBody>
      </p:sp>
      <p:sp>
        <p:nvSpPr>
          <p:cNvPr id="19" name="Rectangle 18">
            <a:extLst>
              <a:ext uri="{FF2B5EF4-FFF2-40B4-BE49-F238E27FC236}">
                <a16:creationId xmlns:a16="http://schemas.microsoft.com/office/drawing/2014/main" id="{26E0FBA6-6C0D-7394-D97B-81F2602984FA}"/>
              </a:ext>
            </a:extLst>
          </p:cNvPr>
          <p:cNvSpPr/>
          <p:nvPr/>
        </p:nvSpPr>
        <p:spPr>
          <a:xfrm>
            <a:off x="0" y="3592910"/>
            <a:ext cx="12188825" cy="3265090"/>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8" name="TextBox 7">
            <a:extLst>
              <a:ext uri="{FF2B5EF4-FFF2-40B4-BE49-F238E27FC236}">
                <a16:creationId xmlns:a16="http://schemas.microsoft.com/office/drawing/2014/main" id="{E476A8DE-E45D-4249-8420-A8177E753215}"/>
              </a:ext>
            </a:extLst>
          </p:cNvPr>
          <p:cNvSpPr txBox="1"/>
          <p:nvPr/>
        </p:nvSpPr>
        <p:spPr>
          <a:xfrm>
            <a:off x="4450074" y="5157519"/>
            <a:ext cx="3430099" cy="584751"/>
          </a:xfrm>
          <a:prstGeom prst="rect">
            <a:avLst/>
          </a:prstGeom>
          <a:noFill/>
        </p:spPr>
        <p:txBody>
          <a:bodyPr wrap="square" lIns="91416" tIns="45708" rIns="91416" bIns="45708"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Gotham Bold" pitchFamily="50" charset="0"/>
              </a:rPr>
              <a:t>Elite, Dragonfly &amp; Z are all EPEAT® Gold registered in the US</a:t>
            </a:r>
            <a:r>
              <a:rPr kumimoji="0" lang="en-US" sz="1600" b="0" i="0" u="none" strike="noStrike" kern="1200" cap="none" spc="0" normalizeH="0" baseline="30000" noProof="0">
                <a:ln>
                  <a:noFill/>
                </a:ln>
                <a:solidFill>
                  <a:srgbClr val="000000"/>
                </a:solidFill>
                <a:effectLst/>
                <a:uLnTx/>
                <a:uFillTx/>
                <a:latin typeface="Forma DJR Micro"/>
                <a:ea typeface="+mn-ea"/>
                <a:cs typeface="Gotham Bold" pitchFamily="50" charset="0"/>
              </a:rPr>
              <a:t>2</a:t>
            </a:r>
            <a:endParaRPr kumimoji="0" lang="en-US" sz="1400" b="0" i="0" u="none" strike="noStrike" kern="1200" cap="none" spc="0" normalizeH="0" baseline="30000" noProof="0">
              <a:ln>
                <a:noFill/>
              </a:ln>
              <a:solidFill>
                <a:srgbClr val="000000"/>
              </a:solidFill>
              <a:effectLst/>
              <a:uLnTx/>
              <a:uFillTx/>
              <a:latin typeface="Forma DJR Micro"/>
              <a:ea typeface="+mn-ea"/>
              <a:cs typeface="Gotham Bold" pitchFamily="50" charset="0"/>
            </a:endParaRPr>
          </a:p>
        </p:txBody>
      </p:sp>
      <p:pic>
        <p:nvPicPr>
          <p:cNvPr id="16" name="Picture 15">
            <a:extLst>
              <a:ext uri="{FF2B5EF4-FFF2-40B4-BE49-F238E27FC236}">
                <a16:creationId xmlns:a16="http://schemas.microsoft.com/office/drawing/2014/main" id="{FBD27E71-0249-4862-B5B6-545916A3DE26}"/>
              </a:ext>
            </a:extLst>
          </p:cNvPr>
          <p:cNvPicPr>
            <a:picLocks noChangeAspect="1"/>
          </p:cNvPicPr>
          <p:nvPr/>
        </p:nvPicPr>
        <p:blipFill rotWithShape="1">
          <a:blip r:embed="rId4">
            <a:extLst>
              <a:ext uri="{28A0092B-C50C-407E-A947-70E740481C1C}">
                <a14:useLocalDpi xmlns:a14="http://schemas.microsoft.com/office/drawing/2010/main" val="0"/>
              </a:ext>
            </a:extLst>
          </a:blip>
          <a:srcRect l="30912" t="39694" r="30912" b="46456"/>
          <a:stretch/>
        </p:blipFill>
        <p:spPr>
          <a:xfrm>
            <a:off x="6030614" y="4221575"/>
            <a:ext cx="2153781" cy="658014"/>
          </a:xfrm>
          <a:prstGeom prst="rect">
            <a:avLst/>
          </a:prstGeom>
        </p:spPr>
      </p:pic>
      <p:pic>
        <p:nvPicPr>
          <p:cNvPr id="9" name="Picture 9" descr="A picture containing logo&#10;&#10;Description automatically generated">
            <a:extLst>
              <a:ext uri="{FF2B5EF4-FFF2-40B4-BE49-F238E27FC236}">
                <a16:creationId xmlns:a16="http://schemas.microsoft.com/office/drawing/2014/main" id="{80A083C3-2472-64D9-296B-E869550B2982}"/>
              </a:ext>
            </a:extLst>
          </p:cNvPr>
          <p:cNvPicPr>
            <a:picLocks noChangeAspect="1"/>
          </p:cNvPicPr>
          <p:nvPr/>
        </p:nvPicPr>
        <p:blipFill>
          <a:blip r:embed="rId5"/>
          <a:stretch>
            <a:fillRect/>
          </a:stretch>
        </p:blipFill>
        <p:spPr>
          <a:xfrm>
            <a:off x="1411971" y="3844721"/>
            <a:ext cx="1116702" cy="1111299"/>
          </a:xfrm>
          <a:prstGeom prst="rect">
            <a:avLst/>
          </a:prstGeom>
        </p:spPr>
      </p:pic>
      <p:sp>
        <p:nvSpPr>
          <p:cNvPr id="10" name="Title 9">
            <a:extLst>
              <a:ext uri="{FF2B5EF4-FFF2-40B4-BE49-F238E27FC236}">
                <a16:creationId xmlns:a16="http://schemas.microsoft.com/office/drawing/2014/main" id="{7E6FC892-7C65-E9F4-9355-7F1D53A30E7B}"/>
              </a:ext>
            </a:extLst>
          </p:cNvPr>
          <p:cNvSpPr>
            <a:spLocks noGrp="1"/>
          </p:cNvSpPr>
          <p:nvPr>
            <p:ph type="title"/>
          </p:nvPr>
        </p:nvSpPr>
        <p:spPr>
          <a:xfrm>
            <a:off x="194484" y="1736478"/>
            <a:ext cx="11609856" cy="1604285"/>
          </a:xfrm>
        </p:spPr>
        <p:txBody>
          <a:bodyPr/>
          <a:lstStyle/>
          <a:p>
            <a:r>
              <a:rPr lang="en-US" sz="6000"/>
              <a:t>The world’s most sustainable</a:t>
            </a:r>
            <a:br>
              <a:rPr lang="en-US" sz="6000"/>
            </a:br>
            <a:r>
              <a:rPr lang="en-US" sz="6000"/>
              <a:t> PC portfolio</a:t>
            </a:r>
            <a:r>
              <a:rPr lang="en-US" sz="6000" baseline="30000"/>
              <a:t>1</a:t>
            </a:r>
          </a:p>
        </p:txBody>
      </p:sp>
      <p:sp>
        <p:nvSpPr>
          <p:cNvPr id="27" name="TextBox 26">
            <a:extLst>
              <a:ext uri="{FF2B5EF4-FFF2-40B4-BE49-F238E27FC236}">
                <a16:creationId xmlns:a16="http://schemas.microsoft.com/office/drawing/2014/main" id="{1C6419EA-7018-E6E2-6408-1FE1546FB8D4}"/>
              </a:ext>
            </a:extLst>
          </p:cNvPr>
          <p:cNvSpPr txBox="1"/>
          <p:nvPr/>
        </p:nvSpPr>
        <p:spPr>
          <a:xfrm>
            <a:off x="353922" y="5150564"/>
            <a:ext cx="3352318" cy="830972"/>
          </a:xfrm>
          <a:prstGeom prst="rect">
            <a:avLst/>
          </a:prstGeom>
          <a:noFill/>
        </p:spPr>
        <p:txBody>
          <a:bodyPr wrap="square" lIns="91416" tIns="45708" rIns="91416" bIns="45708"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Gotham Bold" pitchFamily="50" charset="0"/>
              </a:rPr>
              <a:t>HP recognized as an ENERGY STAR® Partner of the Year in 2022, </a:t>
            </a:r>
            <a:endParaRPr kumimoji="0" lang="en-US" sz="1400" b="0" i="0" u="none" strike="noStrike" kern="1200" cap="none" spc="0" normalizeH="0" baseline="30000" noProof="0">
              <a:ln>
                <a:noFill/>
              </a:ln>
              <a:solidFill>
                <a:srgbClr val="000000"/>
              </a:solidFill>
              <a:effectLst/>
              <a:uLnTx/>
              <a:uFillTx/>
              <a:latin typeface="Forma DJR Micro"/>
              <a:ea typeface="+mn-ea"/>
              <a:cs typeface="Gotham Bold" pitchFamily="50"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lang="en-US" sz="1600">
                <a:solidFill>
                  <a:srgbClr val="000000"/>
                </a:solidFill>
                <a:latin typeface="Forma DJR Micro"/>
                <a:cs typeface="Gotham Bold" pitchFamily="50" charset="0"/>
              </a:rPr>
              <a:t>5</a:t>
            </a:r>
            <a:r>
              <a:rPr kumimoji="0" lang="en-US" sz="1600" b="0" i="0" u="none" strike="noStrike" kern="1200" cap="none" spc="0" normalizeH="0" baseline="30000" noProof="0" err="1">
                <a:ln>
                  <a:noFill/>
                </a:ln>
                <a:solidFill>
                  <a:srgbClr val="000000"/>
                </a:solidFill>
                <a:effectLst/>
                <a:uLnTx/>
                <a:uFillTx/>
                <a:latin typeface="Forma DJR Micro"/>
                <a:ea typeface="+mn-ea"/>
                <a:cs typeface="Gotham Bold" pitchFamily="50" charset="0"/>
              </a:rPr>
              <a:t>th</a:t>
            </a:r>
            <a:r>
              <a:rPr kumimoji="0" lang="en-US" sz="1600" b="0" i="0" u="none" strike="noStrike" kern="1200" cap="none" spc="0" normalizeH="0" baseline="0" noProof="0">
                <a:ln>
                  <a:noFill/>
                </a:ln>
                <a:solidFill>
                  <a:srgbClr val="000000"/>
                </a:solidFill>
                <a:effectLst/>
                <a:uLnTx/>
                <a:uFillTx/>
                <a:latin typeface="Forma DJR Micro"/>
                <a:ea typeface="+mn-ea"/>
                <a:cs typeface="Gotham Bold" pitchFamily="50" charset="0"/>
              </a:rPr>
              <a:t> year in a row</a:t>
            </a:r>
            <a:endParaRPr kumimoji="0" lang="en-US" sz="1400" b="0" i="0" u="none" strike="noStrike" kern="1200" cap="none" spc="0" normalizeH="0" baseline="30000" noProof="0">
              <a:ln>
                <a:noFill/>
              </a:ln>
              <a:solidFill>
                <a:srgbClr val="000000"/>
              </a:solidFill>
              <a:effectLst/>
              <a:uLnTx/>
              <a:uFillTx/>
              <a:latin typeface="Forma DJR Micro"/>
              <a:ea typeface="+mn-ea"/>
              <a:cs typeface="Gotham Bold" pitchFamily="50" charset="0"/>
            </a:endParaRPr>
          </a:p>
        </p:txBody>
      </p:sp>
      <p:grpSp>
        <p:nvGrpSpPr>
          <p:cNvPr id="3" name="Group 2">
            <a:extLst>
              <a:ext uri="{FF2B5EF4-FFF2-40B4-BE49-F238E27FC236}">
                <a16:creationId xmlns:a16="http://schemas.microsoft.com/office/drawing/2014/main" id="{1302EA77-F1E1-E4D5-0C4F-9CC739A276E3}"/>
              </a:ext>
            </a:extLst>
          </p:cNvPr>
          <p:cNvGrpSpPr/>
          <p:nvPr/>
        </p:nvGrpSpPr>
        <p:grpSpPr>
          <a:xfrm>
            <a:off x="8972358" y="3901348"/>
            <a:ext cx="2681123" cy="1261285"/>
            <a:chOff x="8583767" y="2766340"/>
            <a:chExt cx="2681821" cy="1261614"/>
          </a:xfrm>
        </p:grpSpPr>
        <p:pic>
          <p:nvPicPr>
            <p:cNvPr id="26" name="Picture 25" descr="Graphical user interface, application&#10;&#10;Description automatically generated">
              <a:extLst>
                <a:ext uri="{FF2B5EF4-FFF2-40B4-BE49-F238E27FC236}">
                  <a16:creationId xmlns:a16="http://schemas.microsoft.com/office/drawing/2014/main" id="{7C2E09B2-55A3-4694-B105-8D959D3A0F1B}"/>
                </a:ext>
              </a:extLst>
            </p:cNvPr>
            <p:cNvPicPr>
              <a:picLocks noChangeAspect="1"/>
            </p:cNvPicPr>
            <p:nvPr/>
          </p:nvPicPr>
          <p:blipFill rotWithShape="1">
            <a:blip r:embed="rId6">
              <a:biLevel thresh="25000"/>
              <a:extLst>
                <a:ext uri="{28A0092B-C50C-407E-A947-70E740481C1C}">
                  <a14:useLocalDpi xmlns:a14="http://schemas.microsoft.com/office/drawing/2010/main" val="0"/>
                </a:ext>
              </a:extLst>
            </a:blip>
            <a:srcRect l="53676" t="58023" r="8402" b="20785"/>
            <a:stretch/>
          </p:blipFill>
          <p:spPr>
            <a:xfrm>
              <a:off x="8583767" y="2766340"/>
              <a:ext cx="2681821" cy="1261614"/>
            </a:xfrm>
            <a:prstGeom prst="rect">
              <a:avLst/>
            </a:prstGeom>
          </p:spPr>
        </p:pic>
        <p:sp>
          <p:nvSpPr>
            <p:cNvPr id="28" name="Rectangle 27">
              <a:extLst>
                <a:ext uri="{FF2B5EF4-FFF2-40B4-BE49-F238E27FC236}">
                  <a16:creationId xmlns:a16="http://schemas.microsoft.com/office/drawing/2014/main" id="{B36DCA7A-78F9-4B29-8005-428B7AC6A377}"/>
                </a:ext>
              </a:extLst>
            </p:cNvPr>
            <p:cNvSpPr/>
            <p:nvPr/>
          </p:nvSpPr>
          <p:spPr bwMode="ltGray">
            <a:xfrm>
              <a:off x="9385077" y="2860483"/>
              <a:ext cx="876300" cy="6573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orma DJR Micro"/>
                  <a:ea typeface="+mn-ea"/>
                  <a:cs typeface="+mn-cs"/>
                </a:rPr>
                <a:t>27</a:t>
              </a:r>
            </a:p>
          </p:txBody>
        </p:sp>
      </p:grpSp>
      <p:sp>
        <p:nvSpPr>
          <p:cNvPr id="31" name="TextBox 30">
            <a:extLst>
              <a:ext uri="{FF2B5EF4-FFF2-40B4-BE49-F238E27FC236}">
                <a16:creationId xmlns:a16="http://schemas.microsoft.com/office/drawing/2014/main" id="{C0A00B80-A384-82DE-7921-CBD32CED0CEF}"/>
              </a:ext>
            </a:extLst>
          </p:cNvPr>
          <p:cNvSpPr txBox="1"/>
          <p:nvPr/>
        </p:nvSpPr>
        <p:spPr>
          <a:xfrm>
            <a:off x="8624008" y="5186830"/>
            <a:ext cx="3352317" cy="584751"/>
          </a:xfrm>
          <a:prstGeom prst="rect">
            <a:avLst/>
          </a:prstGeom>
          <a:noFill/>
        </p:spPr>
        <p:txBody>
          <a:bodyPr wrap="square" lIns="91416" tIns="45708" rIns="91416" bIns="45708" rtlCol="0" anchor="t">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Forma DJR Micro"/>
                <a:ea typeface="+mn-ea"/>
                <a:cs typeface="Gotham Bold" pitchFamily="50" charset="0"/>
              </a:rPr>
              <a:t>HP displays recognized as Most Efficient by ENERGY STAR® in 2021</a:t>
            </a:r>
            <a:endParaRPr kumimoji="0" lang="en-US" sz="1400" b="0" i="0" u="none" strike="noStrike" kern="1200" cap="none" spc="0" normalizeH="0" baseline="30000" noProof="0">
              <a:ln>
                <a:noFill/>
              </a:ln>
              <a:solidFill>
                <a:srgbClr val="000000"/>
              </a:solidFill>
              <a:effectLst/>
              <a:uLnTx/>
              <a:uFillTx/>
              <a:latin typeface="Forma DJR Micro"/>
              <a:ea typeface="+mn-ea"/>
              <a:cs typeface="Gotham Bold" pitchFamily="50" charset="0"/>
            </a:endParaRPr>
          </a:p>
        </p:txBody>
      </p:sp>
      <p:sp>
        <p:nvSpPr>
          <p:cNvPr id="20" name="TextBox 19">
            <a:extLst>
              <a:ext uri="{FF2B5EF4-FFF2-40B4-BE49-F238E27FC236}">
                <a16:creationId xmlns:a16="http://schemas.microsoft.com/office/drawing/2014/main" id="{03629E1C-305A-E1DF-B52B-F98845ACB3D0}"/>
              </a:ext>
            </a:extLst>
          </p:cNvPr>
          <p:cNvSpPr txBox="1"/>
          <p:nvPr/>
        </p:nvSpPr>
        <p:spPr>
          <a:xfrm>
            <a:off x="3693707" y="4402081"/>
            <a:ext cx="3352319" cy="1077194"/>
          </a:xfrm>
          <a:prstGeom prst="rect">
            <a:avLst/>
          </a:prstGeom>
          <a:noFill/>
        </p:spPr>
        <p:txBody>
          <a:bodyPr wrap="square" lIns="91416" tIns="45708" rIns="91416" bIns="45708" rtlCol="0" anchor="t">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300" normalizeH="0" baseline="30000" noProof="0">
                <a:ln>
                  <a:noFill/>
                </a:ln>
                <a:solidFill>
                  <a:srgbClr val="000000"/>
                </a:solidFill>
                <a:effectLst/>
                <a:uLnTx/>
                <a:uFillTx/>
                <a:latin typeface="Forma DJR Display"/>
                <a:ea typeface="+mn-ea"/>
                <a:cs typeface="Gotham Bold" pitchFamily="50" charset="0"/>
              </a:rPr>
              <a:t>100%</a:t>
            </a:r>
            <a:endParaRPr kumimoji="0" lang="en-US" sz="8800" b="1" i="0" u="none" strike="noStrike" kern="1200" cap="none" spc="300" normalizeH="0" baseline="30000" noProof="0">
              <a:ln>
                <a:noFill/>
              </a:ln>
              <a:solidFill>
                <a:srgbClr val="000000"/>
              </a:solidFill>
              <a:effectLst/>
              <a:uLnTx/>
              <a:uFillTx/>
              <a:latin typeface="Forma DJR Display"/>
              <a:ea typeface="+mn-ea"/>
              <a:cs typeface="Gotham Bold" pitchFamily="50" charset="0"/>
            </a:endParaRPr>
          </a:p>
        </p:txBody>
      </p:sp>
      <p:sp>
        <p:nvSpPr>
          <p:cNvPr id="22" name="Footer Placeholder 11">
            <a:extLst>
              <a:ext uri="{FF2B5EF4-FFF2-40B4-BE49-F238E27FC236}">
                <a16:creationId xmlns:a16="http://schemas.microsoft.com/office/drawing/2014/main" id="{DFC63BAA-CAF5-244A-0A13-AE04FCD22B95}"/>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9" name="logo">
            <a:extLst>
              <a:ext uri="{FF2B5EF4-FFF2-40B4-BE49-F238E27FC236}">
                <a16:creationId xmlns:a16="http://schemas.microsoft.com/office/drawing/2014/main" id="{C9221EBE-A1FC-878B-8EDB-F85D2CF1B7ED}"/>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cxnSp>
        <p:nvCxnSpPr>
          <p:cNvPr id="7" name="Straight Connector 6">
            <a:extLst>
              <a:ext uri="{FF2B5EF4-FFF2-40B4-BE49-F238E27FC236}">
                <a16:creationId xmlns:a16="http://schemas.microsoft.com/office/drawing/2014/main" id="{E1D39E29-9704-F953-C2A0-5204B8FCCA3E}"/>
              </a:ext>
            </a:extLst>
          </p:cNvPr>
          <p:cNvCxnSpPr>
            <a:cxnSpLocks/>
          </p:cNvCxnSpPr>
          <p:nvPr/>
        </p:nvCxnSpPr>
        <p:spPr bwMode="black">
          <a:xfrm>
            <a:off x="-34116" y="2427826"/>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9918BD-FB12-5389-9274-1745711A8F2C}"/>
              </a:ext>
            </a:extLst>
          </p:cNvPr>
          <p:cNvCxnSpPr>
            <a:cxnSpLocks/>
          </p:cNvCxnSpPr>
          <p:nvPr/>
        </p:nvCxnSpPr>
        <p:spPr bwMode="black">
          <a:xfrm>
            <a:off x="3995029" y="3919722"/>
            <a:ext cx="0" cy="2072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A31121-0BA1-8C73-BA8E-C6512A488720}"/>
              </a:ext>
            </a:extLst>
          </p:cNvPr>
          <p:cNvCxnSpPr>
            <a:cxnSpLocks/>
          </p:cNvCxnSpPr>
          <p:nvPr/>
        </p:nvCxnSpPr>
        <p:spPr bwMode="black">
          <a:xfrm>
            <a:off x="8366138" y="3995466"/>
            <a:ext cx="0" cy="2072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481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E6BB74-DAA3-9A9C-05AB-2DD392947766}"/>
              </a:ext>
            </a:extLst>
          </p:cNvPr>
          <p:cNvGrpSpPr/>
          <p:nvPr/>
        </p:nvGrpSpPr>
        <p:grpSpPr>
          <a:xfrm>
            <a:off x="0" y="-41717"/>
            <a:ext cx="12226907" cy="1093443"/>
            <a:chOff x="0" y="-41717"/>
            <a:chExt cx="12226907" cy="1093443"/>
          </a:xfrm>
        </p:grpSpPr>
        <p:sp>
          <p:nvSpPr>
            <p:cNvPr id="23" name="Rectangle 22">
              <a:extLst>
                <a:ext uri="{FF2B5EF4-FFF2-40B4-BE49-F238E27FC236}">
                  <a16:creationId xmlns:a16="http://schemas.microsoft.com/office/drawing/2014/main" id="{12BC25A5-A26F-1E15-5B4F-89CE8DD3EB2D}"/>
                </a:ext>
              </a:extLst>
            </p:cNvPr>
            <p:cNvSpPr/>
            <p:nvPr/>
          </p:nvSpPr>
          <p:spPr>
            <a:xfrm>
              <a:off x="0" y="-41717"/>
              <a:ext cx="12226907" cy="109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itle 5">
              <a:extLst>
                <a:ext uri="{FF2B5EF4-FFF2-40B4-BE49-F238E27FC236}">
                  <a16:creationId xmlns:a16="http://schemas.microsoft.com/office/drawing/2014/main" id="{BB3CD536-6EFB-3B0C-1931-26827F38AB75}"/>
                </a:ext>
              </a:extLst>
            </p:cNvPr>
            <p:cNvSpPr txBox="1">
              <a:spLocks/>
            </p:cNvSpPr>
            <p:nvPr/>
          </p:nvSpPr>
          <p:spPr>
            <a:xfrm>
              <a:off x="154201" y="79261"/>
              <a:ext cx="10969943" cy="76180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i="0" u="none" strike="noStrike" kern="1200" cap="none" spc="0" normalizeH="0" baseline="0" noProof="0">
                  <a:ln>
                    <a:noFill/>
                  </a:ln>
                  <a:effectLst/>
                  <a:uLnTx/>
                  <a:uFillTx/>
                  <a:latin typeface="Forma DJR Display" panose="00000000000000090000" pitchFamily="2" charset="0"/>
                </a:rPr>
                <a:t>Materials</a:t>
              </a:r>
            </a:p>
          </p:txBody>
        </p:sp>
      </p:grpSp>
      <p:sp>
        <p:nvSpPr>
          <p:cNvPr id="6" name="TextBox 5">
            <a:extLst>
              <a:ext uri="{FF2B5EF4-FFF2-40B4-BE49-F238E27FC236}">
                <a16:creationId xmlns:a16="http://schemas.microsoft.com/office/drawing/2014/main" id="{87CD0987-A640-520C-CAFC-FE072E089921}"/>
              </a:ext>
            </a:extLst>
          </p:cNvPr>
          <p:cNvSpPr txBox="1"/>
          <p:nvPr/>
        </p:nvSpPr>
        <p:spPr>
          <a:xfrm>
            <a:off x="3773923" y="-359229"/>
            <a:ext cx="961872" cy="246157"/>
          </a:xfrm>
          <a:prstGeom prst="rect">
            <a:avLst/>
          </a:prstGeom>
          <a:noFill/>
        </p:spPr>
        <p:txBody>
          <a:bodyPr wrap="none" rtlCol="0">
            <a:spAutoFit/>
          </a:bodyPr>
          <a:lstStyle/>
          <a:p>
            <a:pPr algn="ctr" defTabSz="914126">
              <a:defRPr/>
            </a:pPr>
            <a:r>
              <a:rPr lang="en-US" sz="1000">
                <a:solidFill>
                  <a:prstClr val="black">
                    <a:lumMod val="50000"/>
                    <a:lumOff val="50000"/>
                  </a:prstClr>
                </a:solidFill>
                <a:latin typeface="Gotham Medium" pitchFamily="50" charset="0"/>
                <a:cs typeface="Gotham Medium" pitchFamily="50" charset="0"/>
              </a:rPr>
              <a:t>MATERIALS</a:t>
            </a:r>
          </a:p>
        </p:txBody>
      </p:sp>
      <p:sp>
        <p:nvSpPr>
          <p:cNvPr id="14" name="Title 5">
            <a:extLst>
              <a:ext uri="{FF2B5EF4-FFF2-40B4-BE49-F238E27FC236}">
                <a16:creationId xmlns:a16="http://schemas.microsoft.com/office/drawing/2014/main" id="{DA735924-4B82-FCE3-160D-F63D021630C5}"/>
              </a:ext>
            </a:extLst>
          </p:cNvPr>
          <p:cNvSpPr txBox="1">
            <a:spLocks/>
          </p:cNvSpPr>
          <p:nvPr/>
        </p:nvSpPr>
        <p:spPr>
          <a:xfrm>
            <a:off x="245320" y="3689741"/>
            <a:ext cx="10715624" cy="394465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ts val="2400"/>
              </a:spcBef>
              <a:spcAft>
                <a:spcPts val="0"/>
              </a:spcAft>
              <a:buClrTx/>
              <a:buSzTx/>
              <a:buFontTx/>
              <a:buNone/>
              <a:tabLst/>
              <a:defRPr/>
            </a:pPr>
            <a:r>
              <a:rPr kumimoji="0" lang="en-US" sz="4400" i="0" u="none" strike="noStrike" kern="1200" cap="none" spc="0" normalizeH="0" baseline="0" noProof="0">
                <a:ln>
                  <a:noFill/>
                </a:ln>
                <a:effectLst/>
                <a:uLnTx/>
                <a:uFillTx/>
                <a:latin typeface="+mn-lt"/>
              </a:rPr>
              <a:t>100%             </a:t>
            </a:r>
            <a:r>
              <a:rPr lang="en-US" sz="4400">
                <a:latin typeface="+mn-lt"/>
              </a:rPr>
              <a:t>&gt;18.7m            </a:t>
            </a:r>
            <a:r>
              <a:rPr kumimoji="0" lang="en-US" sz="4400" i="0" u="none" strike="noStrike" kern="1200" cap="none" spc="0" normalizeH="0" baseline="0" noProof="0">
                <a:ln>
                  <a:noFill/>
                </a:ln>
                <a:effectLst/>
                <a:uLnTx/>
                <a:uFillTx/>
                <a:latin typeface="+mn-lt"/>
              </a:rPr>
              <a:t>100%              </a:t>
            </a:r>
            <a:r>
              <a:rPr lang="en-US" sz="4400">
                <a:latin typeface="+mn-lt"/>
              </a:rPr>
              <a:t>90%</a:t>
            </a:r>
            <a:endParaRPr kumimoji="0" lang="en-US" sz="4400" i="0" u="none" strike="noStrike" kern="1200" cap="none" spc="0" normalizeH="0" baseline="0" noProof="0">
              <a:ln>
                <a:noFill/>
              </a:ln>
              <a:effectLst/>
              <a:uLnTx/>
              <a:uFillTx/>
              <a:latin typeface="+mn-lt"/>
            </a:endParaRPr>
          </a:p>
        </p:txBody>
      </p:sp>
      <p:sp>
        <p:nvSpPr>
          <p:cNvPr id="15" name="TextBox 14">
            <a:extLst>
              <a:ext uri="{FF2B5EF4-FFF2-40B4-BE49-F238E27FC236}">
                <a16:creationId xmlns:a16="http://schemas.microsoft.com/office/drawing/2014/main" id="{513A8A53-F06E-5379-BAEF-9240579C8E46}"/>
              </a:ext>
            </a:extLst>
          </p:cNvPr>
          <p:cNvSpPr txBox="1"/>
          <p:nvPr/>
        </p:nvSpPr>
        <p:spPr bwMode="white">
          <a:xfrm>
            <a:off x="286666" y="4572861"/>
            <a:ext cx="2666649" cy="780983"/>
          </a:xfrm>
          <a:prstGeom prst="rect">
            <a:avLst/>
          </a:prstGeom>
          <a:noFill/>
        </p:spPr>
        <p:txBody>
          <a:bodyPr wrap="square" lIns="0" tIns="0" rIns="0" bIns="0" rtlCol="0">
            <a:spAutoFit/>
          </a:bodyPr>
          <a:lstStyle/>
          <a:p>
            <a:pPr marL="0" marR="0" lvl="0" indent="0" defTabSz="913852" rtl="0" eaLnBrk="0" fontAlgn="base" latinLnBrk="0" hangingPunct="0">
              <a:lnSpc>
                <a:spcPct val="90000"/>
              </a:lnSpc>
              <a:spcBef>
                <a:spcPct val="0"/>
              </a:spcBef>
              <a:spcAft>
                <a:spcPct val="0"/>
              </a:spcAft>
              <a:buClrTx/>
              <a:buSzTx/>
              <a:buFontTx/>
              <a:buNone/>
              <a:tabLst/>
              <a:defRPr/>
            </a:pPr>
            <a:r>
              <a:rPr lang="en-US" sz="1400">
                <a:latin typeface="Forma DJR Micro" panose="00000000000000090000" pitchFamily="2" charset="0"/>
              </a:rPr>
              <a:t>o</a:t>
            </a:r>
            <a:r>
              <a:rPr kumimoji="0" lang="en-US" sz="1400" b="0" i="0" u="none" strike="noStrike" kern="1200" cap="none" spc="0" normalizeH="0" baseline="0" noProof="0">
                <a:ln>
                  <a:noFill/>
                </a:ln>
                <a:effectLst/>
                <a:uLnTx/>
                <a:uFillTx/>
                <a:latin typeface="Forma DJR Micro" panose="00000000000000090000" pitchFamily="2" charset="0"/>
              </a:rPr>
              <a:t>f all paper-based packaging</a:t>
            </a:r>
            <a:r>
              <a:rPr lang="en-US" sz="1400">
                <a:latin typeface="Forma DJR Micro" panose="00000000000000090000" pitchFamily="2" charset="0"/>
              </a:rPr>
              <a:t> for PS products have been derived from recycled and/or certified sustainable sources</a:t>
            </a:r>
            <a:endParaRPr kumimoji="0" lang="en-US" sz="1400" b="0" i="0" u="none" strike="noStrike" kern="1200" cap="none" spc="0" normalizeH="0" baseline="0" noProof="0">
              <a:ln>
                <a:noFill/>
              </a:ln>
              <a:effectLst/>
              <a:uLnTx/>
              <a:uFillTx/>
              <a:latin typeface="Forma DJR Micro" panose="00000000000000090000" pitchFamily="2" charset="0"/>
            </a:endParaRPr>
          </a:p>
        </p:txBody>
      </p:sp>
      <p:sp>
        <p:nvSpPr>
          <p:cNvPr id="16" name="TextBox 15">
            <a:extLst>
              <a:ext uri="{FF2B5EF4-FFF2-40B4-BE49-F238E27FC236}">
                <a16:creationId xmlns:a16="http://schemas.microsoft.com/office/drawing/2014/main" id="{484F6966-9578-7E31-F47F-2C30317F24C7}"/>
              </a:ext>
            </a:extLst>
          </p:cNvPr>
          <p:cNvSpPr txBox="1"/>
          <p:nvPr/>
        </p:nvSpPr>
        <p:spPr bwMode="white">
          <a:xfrm>
            <a:off x="3087788" y="4572861"/>
            <a:ext cx="2666649" cy="587084"/>
          </a:xfrm>
          <a:prstGeom prst="rect">
            <a:avLst/>
          </a:prstGeom>
          <a:noFill/>
        </p:spPr>
        <p:txBody>
          <a:bodyPr wrap="square" lIns="0" tIns="0" rIns="0" bIns="0" rtlCol="0">
            <a:spAutoFit/>
          </a:bodyPr>
          <a:lstStyle/>
          <a:p>
            <a:pPr marL="0" marR="0" lvl="0" indent="0" defTabSz="913852" rtl="0" eaLnBrk="0" fontAlgn="base" latinLnBrk="0" hangingPunct="0">
              <a:lnSpc>
                <a:spcPct val="90000"/>
              </a:lnSpc>
              <a:spcBef>
                <a:spcPct val="0"/>
              </a:spcBef>
              <a:spcAft>
                <a:spcPct val="0"/>
              </a:spcAft>
              <a:buClrTx/>
              <a:buSzTx/>
              <a:buFontTx/>
              <a:buNone/>
              <a:tabLst/>
              <a:defRPr/>
            </a:pPr>
            <a:r>
              <a:rPr lang="en-US" sz="1400">
                <a:latin typeface="Forma DJR Micro" panose="00000000000000090000" pitchFamily="2" charset="0"/>
              </a:rPr>
              <a:t>b</a:t>
            </a:r>
            <a:r>
              <a:rPr kumimoji="0" lang="en-US" sz="1400" b="0" i="0" u="none" strike="noStrike" kern="1200" cap="none" spc="0" normalizeH="0" baseline="0" noProof="0" err="1">
                <a:ln>
                  <a:noFill/>
                </a:ln>
                <a:effectLst/>
                <a:uLnTx/>
                <a:uFillTx/>
                <a:latin typeface="Forma DJR Micro" panose="00000000000000090000" pitchFamily="2" charset="0"/>
              </a:rPr>
              <a:t>ottles</a:t>
            </a:r>
            <a:r>
              <a:rPr kumimoji="0" lang="en-US" sz="1400" b="0" i="0" u="none" strike="noStrike" kern="1200" cap="none" spc="0" normalizeH="0" baseline="0" noProof="0">
                <a:ln>
                  <a:noFill/>
                </a:ln>
                <a:effectLst/>
                <a:uLnTx/>
                <a:uFillTx/>
                <a:latin typeface="Forma DJR Micro" panose="00000000000000090000" pitchFamily="2" charset="0"/>
              </a:rPr>
              <a:t> diverted from the ocean, in the 243 products launched containing ocean-bound plastic</a:t>
            </a:r>
          </a:p>
        </p:txBody>
      </p:sp>
      <p:sp>
        <p:nvSpPr>
          <p:cNvPr id="17" name="TextBox 16">
            <a:extLst>
              <a:ext uri="{FF2B5EF4-FFF2-40B4-BE49-F238E27FC236}">
                <a16:creationId xmlns:a16="http://schemas.microsoft.com/office/drawing/2014/main" id="{F9791900-482A-DE94-2E84-AEBF9502DF93}"/>
              </a:ext>
            </a:extLst>
          </p:cNvPr>
          <p:cNvSpPr txBox="1"/>
          <p:nvPr/>
        </p:nvSpPr>
        <p:spPr bwMode="white">
          <a:xfrm>
            <a:off x="6038490" y="4572861"/>
            <a:ext cx="2666649" cy="393185"/>
          </a:xfrm>
          <a:prstGeom prst="rect">
            <a:avLst/>
          </a:prstGeom>
          <a:noFill/>
        </p:spPr>
        <p:txBody>
          <a:bodyPr wrap="square" lIns="0" tIns="0" rIns="0" bIns="0" rtlCol="0">
            <a:spAutoFit/>
          </a:bodyPr>
          <a:lstStyle/>
          <a:p>
            <a:pPr marL="0" marR="0" lvl="0" indent="0" defTabSz="913852" rtl="0" eaLnBrk="0" fontAlgn="base" latinLnBrk="0" hangingPunct="0">
              <a:lnSpc>
                <a:spcPct val="90000"/>
              </a:lnSpc>
              <a:spcBef>
                <a:spcPct val="0"/>
              </a:spcBef>
              <a:spcAft>
                <a:spcPct val="0"/>
              </a:spcAft>
              <a:buClrTx/>
              <a:buSzTx/>
              <a:buFontTx/>
              <a:buNone/>
              <a:tabLst/>
              <a:defRPr/>
            </a:pPr>
            <a:r>
              <a:rPr lang="en-US" sz="1400">
                <a:latin typeface="Forma DJR Micro" panose="00000000000000090000" pitchFamily="2" charset="0"/>
              </a:rPr>
              <a:t>o</a:t>
            </a:r>
            <a:r>
              <a:rPr kumimoji="0" lang="en-US" sz="1400" b="0" i="0" u="none" strike="noStrike" kern="1200" cap="none" spc="0" normalizeH="0" baseline="0" noProof="0">
                <a:ln>
                  <a:noFill/>
                </a:ln>
                <a:effectLst/>
                <a:uLnTx/>
                <a:uFillTx/>
                <a:latin typeface="Forma DJR Micro" panose="00000000000000090000" pitchFamily="2" charset="0"/>
              </a:rPr>
              <a:t>f displays launched in Q1 22 had &gt;80% recycled plastics</a:t>
            </a:r>
          </a:p>
        </p:txBody>
      </p:sp>
      <p:sp>
        <p:nvSpPr>
          <p:cNvPr id="18" name="TextBox 17">
            <a:extLst>
              <a:ext uri="{FF2B5EF4-FFF2-40B4-BE49-F238E27FC236}">
                <a16:creationId xmlns:a16="http://schemas.microsoft.com/office/drawing/2014/main" id="{3FCE1CD9-4B08-F9F6-B877-C1D48B39F0A4}"/>
              </a:ext>
            </a:extLst>
          </p:cNvPr>
          <p:cNvSpPr txBox="1"/>
          <p:nvPr/>
        </p:nvSpPr>
        <p:spPr bwMode="white">
          <a:xfrm>
            <a:off x="8921499" y="4572861"/>
            <a:ext cx="2666649" cy="393185"/>
          </a:xfrm>
          <a:prstGeom prst="rect">
            <a:avLst/>
          </a:prstGeom>
          <a:noFill/>
        </p:spPr>
        <p:txBody>
          <a:bodyPr wrap="square" lIns="0" tIns="0" rIns="0" bIns="0" rtlCol="0">
            <a:spAutoFit/>
          </a:bodyPr>
          <a:lstStyle/>
          <a:p>
            <a:pPr marL="0" marR="0" lvl="0" indent="0" defTabSz="913852" rtl="0" eaLnBrk="0" fontAlgn="base" latinLnBrk="0" hangingPunct="0">
              <a:lnSpc>
                <a:spcPct val="90000"/>
              </a:lnSpc>
              <a:spcBef>
                <a:spcPct val="0"/>
              </a:spcBef>
              <a:spcAft>
                <a:spcPct val="0"/>
              </a:spcAft>
              <a:buClrTx/>
              <a:buSzTx/>
              <a:buFontTx/>
              <a:buNone/>
              <a:tabLst/>
              <a:defRPr/>
            </a:pPr>
            <a:r>
              <a:rPr lang="en-US" sz="1400">
                <a:latin typeface="Forma DJR Micro" panose="00000000000000090000" pitchFamily="2" charset="0"/>
              </a:rPr>
              <a:t>r</a:t>
            </a:r>
            <a:r>
              <a:rPr kumimoji="0" lang="en-US" sz="1400" b="0" i="0" u="none" strike="noStrike" kern="1200" cap="none" spc="0" normalizeH="0" baseline="0" noProof="0" err="1">
                <a:ln>
                  <a:noFill/>
                </a:ln>
                <a:effectLst/>
                <a:uLnTx/>
                <a:uFillTx/>
                <a:latin typeface="Forma DJR Micro" panose="00000000000000090000" pitchFamily="2" charset="0"/>
              </a:rPr>
              <a:t>ecycled</a:t>
            </a:r>
            <a:r>
              <a:rPr kumimoji="0" lang="en-US" sz="1400" b="0" i="0" u="none" strike="noStrike" kern="1200" cap="none" spc="0" normalizeH="0" baseline="0" noProof="0">
                <a:ln>
                  <a:noFill/>
                </a:ln>
                <a:effectLst/>
                <a:uLnTx/>
                <a:uFillTx/>
                <a:latin typeface="Forma DJR Micro" panose="00000000000000090000" pitchFamily="2" charset="0"/>
              </a:rPr>
              <a:t> content on all magnesium use on PC products</a:t>
            </a:r>
          </a:p>
        </p:txBody>
      </p:sp>
      <p:pic>
        <p:nvPicPr>
          <p:cNvPr id="8" name="Picture 7">
            <a:extLst>
              <a:ext uri="{FF2B5EF4-FFF2-40B4-BE49-F238E27FC236}">
                <a16:creationId xmlns:a16="http://schemas.microsoft.com/office/drawing/2014/main" id="{39F3C1DF-6660-2A8A-647C-FCA49DA95B6F}"/>
              </a:ext>
            </a:extLst>
          </p:cNvPr>
          <p:cNvPicPr>
            <a:picLocks noChangeAspect="1"/>
          </p:cNvPicPr>
          <p:nvPr/>
        </p:nvPicPr>
        <p:blipFill>
          <a:blip r:embed="rId3">
            <a:biLevel thresh="75000"/>
            <a:extLst>
              <a:ext uri="{28A0092B-C50C-407E-A947-70E740481C1C}">
                <a14:useLocalDpi xmlns:a14="http://schemas.microsoft.com/office/drawing/2010/main" val="0"/>
              </a:ext>
            </a:extLst>
          </a:blip>
          <a:srcRect/>
          <a:stretch/>
        </p:blipFill>
        <p:spPr>
          <a:xfrm>
            <a:off x="11447975" y="332231"/>
            <a:ext cx="496657" cy="568938"/>
          </a:xfrm>
          <a:prstGeom prst="rect">
            <a:avLst/>
          </a:prstGeom>
        </p:spPr>
      </p:pic>
      <p:cxnSp>
        <p:nvCxnSpPr>
          <p:cNvPr id="33" name="Straight Connector 32">
            <a:extLst>
              <a:ext uri="{FF2B5EF4-FFF2-40B4-BE49-F238E27FC236}">
                <a16:creationId xmlns:a16="http://schemas.microsoft.com/office/drawing/2014/main" id="{DAB66D72-AF9B-BF6C-CA0A-548C2D9DC7E7}"/>
              </a:ext>
            </a:extLst>
          </p:cNvPr>
          <p:cNvCxnSpPr/>
          <p:nvPr/>
        </p:nvCxnSpPr>
        <p:spPr bwMode="black">
          <a:xfrm>
            <a:off x="2892006" y="3719666"/>
            <a:ext cx="0" cy="173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299A76D-1859-3209-C3BD-E1BDC54CF134}"/>
              </a:ext>
            </a:extLst>
          </p:cNvPr>
          <p:cNvCxnSpPr/>
          <p:nvPr/>
        </p:nvCxnSpPr>
        <p:spPr bwMode="black">
          <a:xfrm>
            <a:off x="5863806" y="3719666"/>
            <a:ext cx="0" cy="173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0AB49B-AC5A-6AF7-F16D-7CDD82C615A8}"/>
              </a:ext>
            </a:extLst>
          </p:cNvPr>
          <p:cNvCxnSpPr/>
          <p:nvPr/>
        </p:nvCxnSpPr>
        <p:spPr bwMode="black">
          <a:xfrm>
            <a:off x="8705139" y="3706086"/>
            <a:ext cx="0" cy="173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8CD5593-AC63-B443-5EBC-C7E7C3F7D188}"/>
              </a:ext>
            </a:extLst>
          </p:cNvPr>
          <p:cNvPicPr>
            <a:picLocks noChangeAspect="1"/>
          </p:cNvPicPr>
          <p:nvPr/>
        </p:nvPicPr>
        <p:blipFill rotWithShape="1">
          <a:blip r:embed="rId4">
            <a:extLst>
              <a:ext uri="{28A0092B-C50C-407E-A947-70E740481C1C}">
                <a14:useLocalDpi xmlns:a14="http://schemas.microsoft.com/office/drawing/2010/main" val="0"/>
              </a:ext>
            </a:extLst>
          </a:blip>
          <a:srcRect r="32292"/>
          <a:stretch/>
        </p:blipFill>
        <p:spPr>
          <a:xfrm>
            <a:off x="8921499" y="1903323"/>
            <a:ext cx="2039445" cy="1694313"/>
          </a:xfrm>
          <a:prstGeom prst="rect">
            <a:avLst/>
          </a:prstGeom>
        </p:spPr>
      </p:pic>
      <p:pic>
        <p:nvPicPr>
          <p:cNvPr id="21" name="Picture 20">
            <a:extLst>
              <a:ext uri="{FF2B5EF4-FFF2-40B4-BE49-F238E27FC236}">
                <a16:creationId xmlns:a16="http://schemas.microsoft.com/office/drawing/2014/main" id="{25FC4136-07BA-4F97-3995-D774C552D9AA}"/>
              </a:ext>
            </a:extLst>
          </p:cNvPr>
          <p:cNvPicPr>
            <a:picLocks noChangeAspect="1"/>
          </p:cNvPicPr>
          <p:nvPr/>
        </p:nvPicPr>
        <p:blipFill rotWithShape="1">
          <a:blip r:embed="rId5">
            <a:extLst>
              <a:ext uri="{28A0092B-C50C-407E-A947-70E740481C1C}">
                <a14:useLocalDpi xmlns:a14="http://schemas.microsoft.com/office/drawing/2010/main" val="0"/>
              </a:ext>
            </a:extLst>
          </a:blip>
          <a:srcRect l="19368" t="16671" r="30587" b="20974"/>
          <a:stretch/>
        </p:blipFill>
        <p:spPr>
          <a:xfrm>
            <a:off x="6076590" y="1903322"/>
            <a:ext cx="2039445" cy="1694313"/>
          </a:xfrm>
          <a:prstGeom prst="rect">
            <a:avLst/>
          </a:prstGeom>
        </p:spPr>
      </p:pic>
      <p:pic>
        <p:nvPicPr>
          <p:cNvPr id="22" name="Picture 21">
            <a:extLst>
              <a:ext uri="{FF2B5EF4-FFF2-40B4-BE49-F238E27FC236}">
                <a16:creationId xmlns:a16="http://schemas.microsoft.com/office/drawing/2014/main" id="{036E6DB5-9D83-2D72-9ADE-8196500B1E14}"/>
              </a:ext>
            </a:extLst>
          </p:cNvPr>
          <p:cNvPicPr>
            <a:picLocks noChangeAspect="1"/>
          </p:cNvPicPr>
          <p:nvPr/>
        </p:nvPicPr>
        <p:blipFill rotWithShape="1">
          <a:blip r:embed="rId6">
            <a:extLst>
              <a:ext uri="{28A0092B-C50C-407E-A947-70E740481C1C}">
                <a14:useLocalDpi xmlns:a14="http://schemas.microsoft.com/office/drawing/2010/main" val="0"/>
              </a:ext>
            </a:extLst>
          </a:blip>
          <a:srcRect l="10888" t="25089" r="30651" b="2407"/>
          <a:stretch/>
        </p:blipFill>
        <p:spPr>
          <a:xfrm rot="5400000">
            <a:off x="3289947" y="1730756"/>
            <a:ext cx="1694313" cy="2039445"/>
          </a:xfrm>
          <a:prstGeom prst="rect">
            <a:avLst/>
          </a:prstGeom>
        </p:spPr>
      </p:pic>
      <p:pic>
        <p:nvPicPr>
          <p:cNvPr id="29" name="Picture 28">
            <a:extLst>
              <a:ext uri="{FF2B5EF4-FFF2-40B4-BE49-F238E27FC236}">
                <a16:creationId xmlns:a16="http://schemas.microsoft.com/office/drawing/2014/main" id="{777EA19F-6748-4D59-DF79-85A62EB63FE1}"/>
              </a:ext>
            </a:extLst>
          </p:cNvPr>
          <p:cNvPicPr>
            <a:picLocks noChangeAspect="1"/>
          </p:cNvPicPr>
          <p:nvPr/>
        </p:nvPicPr>
        <p:blipFill rotWithShape="1">
          <a:blip r:embed="rId7">
            <a:extLst>
              <a:ext uri="{28A0092B-C50C-407E-A947-70E740481C1C}">
                <a14:useLocalDpi xmlns:a14="http://schemas.microsoft.com/office/drawing/2010/main" val="0"/>
              </a:ext>
            </a:extLst>
          </a:blip>
          <a:srcRect l="10987" t="17656" r="56805" b="44015"/>
          <a:stretch/>
        </p:blipFill>
        <p:spPr>
          <a:xfrm>
            <a:off x="313859" y="1896056"/>
            <a:ext cx="2039445" cy="1694313"/>
          </a:xfrm>
          <a:prstGeom prst="rect">
            <a:avLst/>
          </a:prstGeom>
        </p:spPr>
      </p:pic>
      <p:sp>
        <p:nvSpPr>
          <p:cNvPr id="36" name="Footer Placeholder 11">
            <a:extLst>
              <a:ext uri="{FF2B5EF4-FFF2-40B4-BE49-F238E27FC236}">
                <a16:creationId xmlns:a16="http://schemas.microsoft.com/office/drawing/2014/main" id="{C7089EF4-6A21-15B0-FBC9-6C571C410A5E}"/>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37" name="logo">
            <a:extLst>
              <a:ext uri="{FF2B5EF4-FFF2-40B4-BE49-F238E27FC236}">
                <a16:creationId xmlns:a16="http://schemas.microsoft.com/office/drawing/2014/main" id="{05F0596A-B465-CC74-E2CC-A203DAA3ED66}"/>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spTree>
    <p:extLst>
      <p:ext uri="{BB962C8B-B14F-4D97-AF65-F5344CB8AC3E}">
        <p14:creationId xmlns:p14="http://schemas.microsoft.com/office/powerpoint/2010/main" val="90061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AC654C-265F-FCC4-CD5B-53A5FE6DB0F4}"/>
              </a:ext>
            </a:extLst>
          </p:cNvPr>
          <p:cNvGrpSpPr/>
          <p:nvPr/>
        </p:nvGrpSpPr>
        <p:grpSpPr>
          <a:xfrm>
            <a:off x="0" y="-41717"/>
            <a:ext cx="12226907" cy="1093443"/>
            <a:chOff x="0" y="-41717"/>
            <a:chExt cx="12226907" cy="1093443"/>
          </a:xfrm>
        </p:grpSpPr>
        <p:sp>
          <p:nvSpPr>
            <p:cNvPr id="18" name="Rectangle 17">
              <a:extLst>
                <a:ext uri="{FF2B5EF4-FFF2-40B4-BE49-F238E27FC236}">
                  <a16:creationId xmlns:a16="http://schemas.microsoft.com/office/drawing/2014/main" id="{0797037C-6669-A752-0428-37C45F872B7B}"/>
                </a:ext>
              </a:extLst>
            </p:cNvPr>
            <p:cNvSpPr/>
            <p:nvPr/>
          </p:nvSpPr>
          <p:spPr>
            <a:xfrm>
              <a:off x="0" y="-41717"/>
              <a:ext cx="12226907" cy="1093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5">
              <a:extLst>
                <a:ext uri="{FF2B5EF4-FFF2-40B4-BE49-F238E27FC236}">
                  <a16:creationId xmlns:a16="http://schemas.microsoft.com/office/drawing/2014/main" id="{DDCDE3A8-6C9A-8FF0-3E23-2DF484347DD0}"/>
                </a:ext>
              </a:extLst>
            </p:cNvPr>
            <p:cNvSpPr txBox="1">
              <a:spLocks/>
            </p:cNvSpPr>
            <p:nvPr/>
          </p:nvSpPr>
          <p:spPr>
            <a:xfrm>
              <a:off x="154201" y="79261"/>
              <a:ext cx="10969943" cy="761802"/>
            </a:xfrm>
            <a:prstGeom prst="rect">
              <a:avLst/>
            </a:prstGeom>
          </p:spPr>
          <p:txBody>
            <a:bodyPr/>
            <a:lst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000" i="0" u="none" strike="noStrike" kern="1200" cap="none" spc="0" normalizeH="0" baseline="0" noProof="0">
                  <a:ln>
                    <a:noFill/>
                  </a:ln>
                  <a:effectLst/>
                  <a:uLnTx/>
                  <a:uFillTx/>
                  <a:latin typeface="Forma DJR Display" panose="00000000000000090000" pitchFamily="2" charset="0"/>
                </a:rPr>
                <a:t>Together in this journey</a:t>
              </a:r>
            </a:p>
          </p:txBody>
        </p:sp>
      </p:grpSp>
      <p:pic>
        <p:nvPicPr>
          <p:cNvPr id="10" name="Picture 9">
            <a:extLst>
              <a:ext uri="{FF2B5EF4-FFF2-40B4-BE49-F238E27FC236}">
                <a16:creationId xmlns:a16="http://schemas.microsoft.com/office/drawing/2014/main" id="{CF0FAD19-C2C1-BE08-5885-50FA0E7A4DAC}"/>
              </a:ext>
            </a:extLst>
          </p:cNvPr>
          <p:cNvPicPr>
            <a:picLocks noChangeAspect="1"/>
          </p:cNvPicPr>
          <p:nvPr/>
        </p:nvPicPr>
        <p:blipFill rotWithShape="1">
          <a:blip r:embed="rId5">
            <a:extLst>
              <a:ext uri="{28A0092B-C50C-407E-A947-70E740481C1C}">
                <a14:useLocalDpi xmlns:a14="http://schemas.microsoft.com/office/drawing/2010/main" val="0"/>
              </a:ext>
            </a:extLst>
          </a:blip>
          <a:srcRect l="13184" t="16449" r="275" b="26300"/>
          <a:stretch/>
        </p:blipFill>
        <p:spPr>
          <a:xfrm>
            <a:off x="5694467" y="1655207"/>
            <a:ext cx="6498118" cy="2865909"/>
          </a:xfrm>
          <a:prstGeom prst="rect">
            <a:avLst/>
          </a:prstGeom>
        </p:spPr>
      </p:pic>
      <p:sp>
        <p:nvSpPr>
          <p:cNvPr id="19" name="Rectangle 18">
            <a:extLst>
              <a:ext uri="{FF2B5EF4-FFF2-40B4-BE49-F238E27FC236}">
                <a16:creationId xmlns:a16="http://schemas.microsoft.com/office/drawing/2014/main" id="{C87F2ADF-C532-9F78-A5DD-F5A1D9BACDD9}"/>
              </a:ext>
            </a:extLst>
          </p:cNvPr>
          <p:cNvSpPr/>
          <p:nvPr/>
        </p:nvSpPr>
        <p:spPr>
          <a:xfrm>
            <a:off x="-2379" y="988679"/>
            <a:ext cx="12226907" cy="66652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marL="0" marR="0" lvl="0" indent="0" algn="ctr" defTabSz="913852"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Object 1" hidden="1">
            <a:extLst>
              <a:ext uri="{FF2B5EF4-FFF2-40B4-BE49-F238E27FC236}">
                <a16:creationId xmlns:a16="http://schemas.microsoft.com/office/drawing/2014/main" id="{688ACCAF-9BE0-4477-B25D-4443930E940F}"/>
              </a:ext>
            </a:extLst>
          </p:cNvPr>
          <p:cNvGraphicFramePr>
            <a:graphicFrameLocks noChangeAspect="1"/>
          </p:cNvGraphicFramePr>
          <p:nvPr>
            <p:custDataLst>
              <p:tags r:id="rId1"/>
            </p:custDataLst>
          </p:nvPr>
        </p:nvGraphicFramePr>
        <p:xfrm>
          <a:off x="4760" y="3372"/>
          <a:ext cx="1588" cy="1588"/>
        </p:xfrm>
        <a:graphic>
          <a:graphicData uri="http://schemas.openxmlformats.org/presentationml/2006/ole">
            <mc:AlternateContent xmlns:mc="http://schemas.openxmlformats.org/markup-compatibility/2006">
              <mc:Choice xmlns:v="urn:schemas-microsoft-com:vml" Requires="v">
                <p:oleObj name="think-cell Slide" r:id="rId6" imgW="596" imgH="595" progId="TCLayout.ActiveDocument.1">
                  <p:embed/>
                </p:oleObj>
              </mc:Choice>
              <mc:Fallback>
                <p:oleObj name="think-cell Slide" r:id="rId6" imgW="596" imgH="595" progId="TCLayout.ActiveDocument.1">
                  <p:embed/>
                  <p:pic>
                    <p:nvPicPr>
                      <p:cNvPr id="2" name="Object 1" hidden="1">
                        <a:extLst>
                          <a:ext uri="{FF2B5EF4-FFF2-40B4-BE49-F238E27FC236}">
                            <a16:creationId xmlns:a16="http://schemas.microsoft.com/office/drawing/2014/main" id="{688ACCAF-9BE0-4477-B25D-4443930E940F}"/>
                          </a:ext>
                        </a:extLst>
                      </p:cNvPr>
                      <p:cNvPicPr/>
                      <p:nvPr/>
                    </p:nvPicPr>
                    <p:blipFill>
                      <a:blip r:embed="rId7"/>
                      <a:stretch>
                        <a:fillRect/>
                      </a:stretch>
                    </p:blipFill>
                    <p:spPr>
                      <a:xfrm>
                        <a:off x="4760" y="3372"/>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867A2EE-6D0D-4566-B36E-BC591581EFEE}"/>
              </a:ext>
            </a:extLst>
          </p:cNvPr>
          <p:cNvSpPr/>
          <p:nvPr>
            <p:custDataLst>
              <p:tags r:id="rId2"/>
            </p:custDataLst>
          </p:nvPr>
        </p:nvSpPr>
        <p:spPr>
          <a:xfrm>
            <a:off x="3175" y="1787"/>
            <a:ext cx="158668" cy="158668"/>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126" rtl="0" eaLnBrk="1" fontAlgn="auto" latinLnBrk="0" hangingPunct="1">
              <a:lnSpc>
                <a:spcPct val="90000"/>
              </a:lnSpc>
              <a:spcBef>
                <a:spcPts val="0"/>
              </a:spcBef>
              <a:spcAft>
                <a:spcPts val="0"/>
              </a:spcAft>
              <a:buClrTx/>
              <a:buSzTx/>
              <a:buFontTx/>
              <a:buNone/>
              <a:tabLst/>
              <a:defRPr/>
            </a:pPr>
            <a:endParaRPr kumimoji="0" lang="en-US" sz="5398" b="0" i="0" u="none" strike="noStrike" kern="1200" cap="none" spc="0" normalizeH="0" baseline="0" noProof="0">
              <a:ln>
                <a:noFill/>
              </a:ln>
              <a:solidFill>
                <a:prstClr val="white"/>
              </a:solidFill>
              <a:effectLst/>
              <a:uLnTx/>
              <a:uFillTx/>
              <a:latin typeface="HP Simplified Light" panose="020B0404020204020204" pitchFamily="34" charset="0"/>
              <a:ea typeface="+mn-ea"/>
              <a:cs typeface="+mn-cs"/>
              <a:sym typeface="HP Simplified Light" panose="020B0404020204020204" pitchFamily="34" charset="0"/>
            </a:endParaRPr>
          </a:p>
        </p:txBody>
      </p:sp>
      <p:sp>
        <p:nvSpPr>
          <p:cNvPr id="31" name="Rectangle 30">
            <a:extLst>
              <a:ext uri="{FF2B5EF4-FFF2-40B4-BE49-F238E27FC236}">
                <a16:creationId xmlns:a16="http://schemas.microsoft.com/office/drawing/2014/main" id="{6757F7FF-30F7-4067-8BF4-1B1DB7F388AF}"/>
              </a:ext>
            </a:extLst>
          </p:cNvPr>
          <p:cNvSpPr/>
          <p:nvPr/>
        </p:nvSpPr>
        <p:spPr>
          <a:xfrm>
            <a:off x="2382" y="-5403"/>
            <a:ext cx="12184064" cy="1203144"/>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304" rtl="0" eaLnBrk="1" fontAlgn="auto" latinLnBrk="0" hangingPunct="1">
              <a:lnSpc>
                <a:spcPct val="9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HP Simplified Light"/>
              <a:ea typeface="+mn-ea"/>
              <a:cs typeface="+mn-cs"/>
            </a:endParaRPr>
          </a:p>
        </p:txBody>
      </p:sp>
      <p:sp>
        <p:nvSpPr>
          <p:cNvPr id="34" name="Rectangle 33">
            <a:extLst>
              <a:ext uri="{FF2B5EF4-FFF2-40B4-BE49-F238E27FC236}">
                <a16:creationId xmlns:a16="http://schemas.microsoft.com/office/drawing/2014/main" id="{028E3BFF-9CD9-4775-85B4-A9A1797D2EFD}"/>
              </a:ext>
            </a:extLst>
          </p:cNvPr>
          <p:cNvSpPr/>
          <p:nvPr/>
        </p:nvSpPr>
        <p:spPr bwMode="gray">
          <a:xfrm>
            <a:off x="298589" y="4884267"/>
            <a:ext cx="4427093" cy="570237"/>
          </a:xfrm>
          <a:prstGeom prst="rect">
            <a:avLst/>
          </a:prstGeom>
          <a:noFill/>
          <a:ln w="19050" cap="flat" cmpd="sng" algn="ctr">
            <a:noFill/>
            <a:prstDash val="solid"/>
            <a:miter lim="800000"/>
          </a:ln>
          <a:effectLst/>
        </p:spPr>
        <p:txBody>
          <a:bodyPr rtlCol="0" anchor="t"/>
          <a:lstStyle/>
          <a:p>
            <a:pPr marL="0" marR="0" lvl="0" indent="0" defTabSz="913852" rtl="0" eaLnBrk="1" fontAlgn="auto" latinLnBrk="0" hangingPunct="1">
              <a:lnSpc>
                <a:spcPct val="90000"/>
              </a:lnSpc>
              <a:spcBef>
                <a:spcPts val="600"/>
              </a:spcBef>
              <a:spcAft>
                <a:spcPct val="0"/>
              </a:spcAft>
              <a:buClrTx/>
              <a:buSzTx/>
              <a:buFontTx/>
              <a:buNone/>
              <a:tabLst/>
              <a:defRPr/>
            </a:pPr>
            <a:r>
              <a:rPr kumimoji="0" lang="en-US" sz="1600" b="0" i="0" u="none" strike="noStrike" kern="1200" cap="none" spc="0" normalizeH="0" baseline="0" noProof="0">
                <a:ln>
                  <a:noFill/>
                </a:ln>
                <a:effectLst/>
                <a:uLnTx/>
                <a:uFillTx/>
                <a:latin typeface="Forma DJR Micro" panose="00000000000000090000" pitchFamily="2" charset="0"/>
                <a:ea typeface="+mn-lt"/>
                <a:cs typeface="+mn-lt"/>
              </a:rPr>
              <a:t>Attract and retain the best talent, with industry leading designs, technology and responsibility. </a:t>
            </a:r>
          </a:p>
        </p:txBody>
      </p:sp>
      <p:sp>
        <p:nvSpPr>
          <p:cNvPr id="35" name="Rectangle 34">
            <a:extLst>
              <a:ext uri="{FF2B5EF4-FFF2-40B4-BE49-F238E27FC236}">
                <a16:creationId xmlns:a16="http://schemas.microsoft.com/office/drawing/2014/main" id="{FBA97DD3-CD88-4489-8FBC-CB79953675B5}"/>
              </a:ext>
            </a:extLst>
          </p:cNvPr>
          <p:cNvSpPr/>
          <p:nvPr/>
        </p:nvSpPr>
        <p:spPr bwMode="gray">
          <a:xfrm>
            <a:off x="6050164" y="4899979"/>
            <a:ext cx="5508138" cy="554525"/>
          </a:xfrm>
          <a:prstGeom prst="rect">
            <a:avLst/>
          </a:prstGeom>
          <a:noFill/>
          <a:ln w="19050" cap="flat" cmpd="sng" algn="ctr">
            <a:noFill/>
            <a:prstDash val="solid"/>
            <a:miter lim="800000"/>
          </a:ln>
          <a:effectLst/>
        </p:spPr>
        <p:txBody>
          <a:bodyPr rtlCol="0" anchor="t"/>
          <a:lstStyle/>
          <a:p>
            <a:pPr marL="0" marR="0" lvl="0" indent="0" defTabSz="913852" rtl="0" eaLnBrk="1" fontAlgn="auto" latinLnBrk="0" hangingPunct="1">
              <a:lnSpc>
                <a:spcPct val="90000"/>
              </a:lnSpc>
              <a:spcBef>
                <a:spcPts val="600"/>
              </a:spcBef>
              <a:spcAft>
                <a:spcPct val="0"/>
              </a:spcAft>
              <a:buClrTx/>
              <a:buSzTx/>
              <a:buFontTx/>
              <a:buNone/>
              <a:tabLst/>
              <a:defRPr/>
            </a:pPr>
            <a:r>
              <a:rPr kumimoji="0" lang="en-US" sz="1600" b="0" i="0" u="none" strike="noStrike" kern="1200" cap="none" spc="0" normalizeH="0" baseline="0" noProof="0">
                <a:ln>
                  <a:noFill/>
                </a:ln>
                <a:effectLst/>
                <a:uLnTx/>
                <a:uFillTx/>
                <a:latin typeface="Forma DJR Micro" panose="00000000000000090000" pitchFamily="2" charset="0"/>
                <a:ea typeface="+mn-lt"/>
                <a:cs typeface="+mn-lt"/>
              </a:rPr>
              <a:t>Work with HP to refurbish and redeploy your older technology in communities where it can make a difference. </a:t>
            </a:r>
          </a:p>
        </p:txBody>
      </p:sp>
      <p:sp>
        <p:nvSpPr>
          <p:cNvPr id="41" name="Rectangle 40">
            <a:extLst>
              <a:ext uri="{FF2B5EF4-FFF2-40B4-BE49-F238E27FC236}">
                <a16:creationId xmlns:a16="http://schemas.microsoft.com/office/drawing/2014/main" id="{63EF0F6E-ADE6-486F-B374-04B2031DEBF8}"/>
              </a:ext>
            </a:extLst>
          </p:cNvPr>
          <p:cNvSpPr/>
          <p:nvPr/>
        </p:nvSpPr>
        <p:spPr bwMode="gray">
          <a:xfrm>
            <a:off x="-40458" y="921161"/>
            <a:ext cx="5543429" cy="812375"/>
          </a:xfrm>
          <a:prstGeom prst="rect">
            <a:avLst/>
          </a:prstGeom>
          <a:noFill/>
          <a:ln w="19050" cap="flat" cmpd="sng" algn="ctr">
            <a:noFill/>
            <a:prstDash val="solid"/>
            <a:miter lim="800000"/>
          </a:ln>
          <a:effectLst/>
        </p:spPr>
        <p:txBody>
          <a:bodyPr rtlCol="0" anchor="ctr"/>
          <a:lstStyle/>
          <a:p>
            <a:pPr marL="339090" marR="0" lvl="1" indent="0" defTabSz="913852" rtl="0" eaLnBrk="1" fontAlgn="auto" latinLnBrk="0" hangingPunct="1">
              <a:lnSpc>
                <a:spcPct val="90000"/>
              </a:lnSpc>
              <a:spcBef>
                <a:spcPts val="800"/>
              </a:spcBef>
              <a:spcAft>
                <a:spcPts val="0"/>
              </a:spcAft>
              <a:buClr>
                <a:prstClr val="white"/>
              </a:buClr>
              <a:buSzPct val="80000"/>
              <a:buFontTx/>
              <a:buNone/>
              <a:tabLst/>
              <a:defRPr/>
            </a:pPr>
            <a:r>
              <a:rPr kumimoji="0" lang="en-US" i="0" u="none" strike="noStrike" kern="1200" normalizeH="0" baseline="0" noProof="0">
                <a:ln>
                  <a:noFill/>
                </a:ln>
                <a:effectLst/>
                <a:uLnTx/>
                <a:uFillTx/>
                <a:latin typeface="Forma DJR Micro" panose="00000000000000090000" pitchFamily="2" charset="0"/>
              </a:rPr>
              <a:t>Embrace our products confidently</a:t>
            </a:r>
          </a:p>
        </p:txBody>
      </p:sp>
      <p:sp>
        <p:nvSpPr>
          <p:cNvPr id="42" name="Rectangle 41">
            <a:extLst>
              <a:ext uri="{FF2B5EF4-FFF2-40B4-BE49-F238E27FC236}">
                <a16:creationId xmlns:a16="http://schemas.microsoft.com/office/drawing/2014/main" id="{7AA43074-C28B-438C-8EBD-E5615DDA6DFE}"/>
              </a:ext>
            </a:extLst>
          </p:cNvPr>
          <p:cNvSpPr/>
          <p:nvPr/>
        </p:nvSpPr>
        <p:spPr bwMode="gray">
          <a:xfrm>
            <a:off x="5735301" y="922150"/>
            <a:ext cx="5735181" cy="820908"/>
          </a:xfrm>
          <a:prstGeom prst="rect">
            <a:avLst/>
          </a:prstGeom>
          <a:noFill/>
          <a:ln w="19050" cap="flat" cmpd="sng" algn="ctr">
            <a:noFill/>
            <a:prstDash val="solid"/>
            <a:miter lim="800000"/>
          </a:ln>
          <a:effectLst/>
        </p:spPr>
        <p:txBody>
          <a:bodyPr rtlCol="0" anchor="ctr"/>
          <a:lstStyle/>
          <a:p>
            <a:pPr marL="339090" marR="0" lvl="1" indent="0" defTabSz="913852" rtl="0" eaLnBrk="1" fontAlgn="auto" latinLnBrk="0" hangingPunct="1">
              <a:lnSpc>
                <a:spcPct val="90000"/>
              </a:lnSpc>
              <a:spcBef>
                <a:spcPts val="800"/>
              </a:spcBef>
              <a:spcAft>
                <a:spcPts val="0"/>
              </a:spcAft>
              <a:buClr>
                <a:prstClr val="white"/>
              </a:buClr>
              <a:buSzPct val="80000"/>
              <a:buFontTx/>
              <a:buNone/>
              <a:tabLst/>
              <a:defRPr/>
            </a:pPr>
            <a:r>
              <a:rPr kumimoji="0" lang="en-US" i="0" u="none" strike="noStrike" kern="1200" normalizeH="0" baseline="0" noProof="0">
                <a:ln>
                  <a:noFill/>
                </a:ln>
                <a:effectLst/>
                <a:uLnTx/>
                <a:uFillTx/>
                <a:latin typeface="Forma DJR Micro" panose="00000000000000090000" pitchFamily="2" charset="0"/>
              </a:rPr>
              <a:t>Recycle securely &amp; responsibly</a:t>
            </a:r>
            <a:endParaRPr kumimoji="0" lang="en-US" i="0" u="none" strike="noStrike" kern="1200" cap="none" normalizeH="0" baseline="0" noProof="0">
              <a:ln>
                <a:noFill/>
              </a:ln>
              <a:effectLst/>
              <a:uLnTx/>
              <a:uFillTx/>
              <a:latin typeface="Forma DJR Micro" panose="00000000000000090000" pitchFamily="2" charset="0"/>
            </a:endParaRPr>
          </a:p>
        </p:txBody>
      </p:sp>
      <p:pic>
        <p:nvPicPr>
          <p:cNvPr id="7" name="Picture 6" descr="A person working on a computer in the trunk of a car&#10;&#10;Description automatically generated with medium confidence">
            <a:extLst>
              <a:ext uri="{FF2B5EF4-FFF2-40B4-BE49-F238E27FC236}">
                <a16:creationId xmlns:a16="http://schemas.microsoft.com/office/drawing/2014/main" id="{CE275129-0296-B09D-3170-45719B9C1E8A}"/>
              </a:ext>
            </a:extLst>
          </p:cNvPr>
          <p:cNvPicPr>
            <a:picLocks noChangeAspect="1"/>
          </p:cNvPicPr>
          <p:nvPr/>
        </p:nvPicPr>
        <p:blipFill rotWithShape="1">
          <a:blip r:embed="rId8">
            <a:extLst>
              <a:ext uri="{28A0092B-C50C-407E-A947-70E740481C1C}">
                <a14:useLocalDpi xmlns:a14="http://schemas.microsoft.com/office/drawing/2010/main" val="0"/>
              </a:ext>
            </a:extLst>
          </a:blip>
          <a:srcRect l="10142" t="23925" r="-442" b="30952"/>
          <a:stretch/>
        </p:blipFill>
        <p:spPr>
          <a:xfrm>
            <a:off x="0" y="1655208"/>
            <a:ext cx="5735181" cy="2865908"/>
          </a:xfrm>
          <a:prstGeom prst="rect">
            <a:avLst/>
          </a:prstGeom>
        </p:spPr>
      </p:pic>
      <p:sp>
        <p:nvSpPr>
          <p:cNvPr id="25" name="Footer Placeholder 11">
            <a:extLst>
              <a:ext uri="{FF2B5EF4-FFF2-40B4-BE49-F238E27FC236}">
                <a16:creationId xmlns:a16="http://schemas.microsoft.com/office/drawing/2014/main" id="{D7DBAEC0-FB25-0C14-3DF1-D4F12B9403BD}"/>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6" name="logo">
            <a:extLst>
              <a:ext uri="{FF2B5EF4-FFF2-40B4-BE49-F238E27FC236}">
                <a16:creationId xmlns:a16="http://schemas.microsoft.com/office/drawing/2014/main" id="{93C796F6-3056-397A-9B20-5CA8426F710B}"/>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cxnSp>
        <p:nvCxnSpPr>
          <p:cNvPr id="20" name="Straight Connector 19">
            <a:extLst>
              <a:ext uri="{FF2B5EF4-FFF2-40B4-BE49-F238E27FC236}">
                <a16:creationId xmlns:a16="http://schemas.microsoft.com/office/drawing/2014/main" id="{9329885E-9685-B158-EB3A-2F7C77567638}"/>
              </a:ext>
            </a:extLst>
          </p:cNvPr>
          <p:cNvCxnSpPr>
            <a:cxnSpLocks/>
          </p:cNvCxnSpPr>
          <p:nvPr/>
        </p:nvCxnSpPr>
        <p:spPr>
          <a:xfrm>
            <a:off x="5698800" y="988679"/>
            <a:ext cx="0" cy="5869321"/>
          </a:xfrm>
          <a:prstGeom prst="line">
            <a:avLst/>
          </a:prstGeom>
          <a:ln w="12700">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88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B24C3A0F-427F-D842-958B-587A77B7A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665414" y="-2665413"/>
            <a:ext cx="6857998" cy="12188828"/>
          </a:xfrm>
          <a:prstGeom prst="rect">
            <a:avLst/>
          </a:prstGeom>
        </p:spPr>
      </p:pic>
      <p:sp>
        <p:nvSpPr>
          <p:cNvPr id="11" name="Rectángulo 10">
            <a:extLst>
              <a:ext uri="{FF2B5EF4-FFF2-40B4-BE49-F238E27FC236}">
                <a16:creationId xmlns:a16="http://schemas.microsoft.com/office/drawing/2014/main" id="{733CADB3-2125-5D45-AE41-65FE5E582DB9}"/>
              </a:ext>
            </a:extLst>
          </p:cNvPr>
          <p:cNvSpPr/>
          <p:nvPr/>
        </p:nvSpPr>
        <p:spPr>
          <a:xfrm rot="10800000">
            <a:off x="-1" y="0"/>
            <a:ext cx="12188825" cy="6858000"/>
          </a:xfrm>
          <a:prstGeom prst="rect">
            <a:avLst/>
          </a:prstGeom>
          <a:gradFill flip="none" rotWithShape="1">
            <a:gsLst>
              <a:gs pos="0">
                <a:schemeClr val="tx1">
                  <a:alpha val="56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chemeClr val="tx1"/>
              </a:solidFill>
              <a:effectLst/>
              <a:uLnTx/>
              <a:uFillTx/>
              <a:latin typeface="HP Simplified Light"/>
              <a:ea typeface="+mn-ea"/>
              <a:cs typeface="+mn-cs"/>
            </a:endParaRPr>
          </a:p>
        </p:txBody>
      </p:sp>
      <p:sp>
        <p:nvSpPr>
          <p:cNvPr id="6" name="Título 5">
            <a:extLst>
              <a:ext uri="{FF2B5EF4-FFF2-40B4-BE49-F238E27FC236}">
                <a16:creationId xmlns:a16="http://schemas.microsoft.com/office/drawing/2014/main" id="{77BED6EC-1E1D-1348-8EBF-D9131B5866EF}"/>
              </a:ext>
            </a:extLst>
          </p:cNvPr>
          <p:cNvSpPr>
            <a:spLocks noGrp="1"/>
          </p:cNvSpPr>
          <p:nvPr>
            <p:ph type="ctrTitle"/>
          </p:nvPr>
        </p:nvSpPr>
        <p:spPr>
          <a:xfrm>
            <a:off x="319648" y="1789889"/>
            <a:ext cx="7340215" cy="2621992"/>
          </a:xfrm>
        </p:spPr>
        <p:txBody>
          <a:bodyPr/>
          <a:lstStyle/>
          <a:p>
            <a:r>
              <a:rPr lang="en-US" sz="7200">
                <a:solidFill>
                  <a:schemeClr val="bg1"/>
                </a:solidFill>
                <a:latin typeface="Forma DJR Display" panose="00000000000000090000" pitchFamily="2" charset="0"/>
              </a:rPr>
              <a:t>Z by HP </a:t>
            </a:r>
            <a:br>
              <a:rPr lang="en-US" sz="7200">
                <a:solidFill>
                  <a:schemeClr val="bg1"/>
                </a:solidFill>
                <a:latin typeface="Forma DJR Display" panose="00000000000000090000" pitchFamily="2" charset="0"/>
              </a:rPr>
            </a:br>
            <a:r>
              <a:rPr lang="en-US" sz="7200">
                <a:solidFill>
                  <a:schemeClr val="bg1"/>
                </a:solidFill>
                <a:latin typeface="Forma DJR Display" panose="00000000000000090000" pitchFamily="2" charset="0"/>
              </a:rPr>
              <a:t>Sustainability</a:t>
            </a:r>
            <a:endParaRPr lang="en-US" sz="7200" baseline="30000">
              <a:solidFill>
                <a:schemeClr val="bg1"/>
              </a:solidFill>
              <a:latin typeface="Forma DJR Display" panose="00000000000000090000" pitchFamily="2" charset="0"/>
            </a:endParaRPr>
          </a:p>
        </p:txBody>
      </p:sp>
      <p:sp>
        <p:nvSpPr>
          <p:cNvPr id="2" name="Rectangle 1">
            <a:extLst>
              <a:ext uri="{FF2B5EF4-FFF2-40B4-BE49-F238E27FC236}">
                <a16:creationId xmlns:a16="http://schemas.microsoft.com/office/drawing/2014/main" id="{05C879DD-D0A8-4E44-A0A5-FB2AE74D60F2}"/>
              </a:ext>
            </a:extLst>
          </p:cNvPr>
          <p:cNvSpPr/>
          <p:nvPr/>
        </p:nvSpPr>
        <p:spPr>
          <a:xfrm>
            <a:off x="316730" y="5654503"/>
            <a:ext cx="1646605" cy="369332"/>
          </a:xfrm>
          <a:prstGeom prst="rect">
            <a:avLst/>
          </a:prstGeom>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0" normalizeH="0" baseline="0" noProof="0" dirty="0">
                <a:ln>
                  <a:noFill/>
                </a:ln>
                <a:solidFill>
                  <a:schemeClr val="bg1"/>
                </a:solidFill>
                <a:effectLst/>
                <a:uLnTx/>
                <a:uFillTx/>
                <a:latin typeface="Forma DJR Micro" panose="00000000000000090000" pitchFamily="2" charset="0"/>
              </a:rPr>
              <a:t>March 2023</a:t>
            </a:r>
          </a:p>
        </p:txBody>
      </p:sp>
      <p:pic>
        <p:nvPicPr>
          <p:cNvPr id="12" name="Picture 11" descr="HP logo png transparent">
            <a:extLst>
              <a:ext uri="{FF2B5EF4-FFF2-40B4-BE49-F238E27FC236}">
                <a16:creationId xmlns:a16="http://schemas.microsoft.com/office/drawing/2014/main" id="{DE6B88B0-380B-8E0B-61E0-8EEE5CB874ED}"/>
              </a:ext>
            </a:extLst>
          </p:cNvPr>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10794213" y="5575714"/>
            <a:ext cx="1003702" cy="1003702"/>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1">
            <a:extLst>
              <a:ext uri="{FF2B5EF4-FFF2-40B4-BE49-F238E27FC236}">
                <a16:creationId xmlns:a16="http://schemas.microsoft.com/office/drawing/2014/main" id="{B81758D8-2894-0960-63B8-20F3EB11CAD4}"/>
              </a:ext>
            </a:extLst>
          </p:cNvPr>
          <p:cNvSpPr txBox="1">
            <a:spLocks/>
          </p:cNvSpPr>
          <p:nvPr/>
        </p:nvSpPr>
        <p:spPr>
          <a:xfrm>
            <a:off x="316730" y="6376974"/>
            <a:ext cx="5082790" cy="404885"/>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Forma DJR Micro" panose="00000000000000090000" pitchFamily="2" charset="0"/>
                <a:ea typeface="+mn-ea"/>
                <a:cs typeface="+mn-cs"/>
              </a:rPr>
              <a:t>HP Confidential. For use by HP or Partner with Customers under HP CDA only. </a:t>
            </a:r>
          </a:p>
        </p:txBody>
      </p:sp>
    </p:spTree>
    <p:extLst>
      <p:ext uri="{BB962C8B-B14F-4D97-AF65-F5344CB8AC3E}">
        <p14:creationId xmlns:p14="http://schemas.microsoft.com/office/powerpoint/2010/main" val="22306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some grass&#10;&#10;Description automatically generated">
            <a:extLst>
              <a:ext uri="{FF2B5EF4-FFF2-40B4-BE49-F238E27FC236}">
                <a16:creationId xmlns:a16="http://schemas.microsoft.com/office/drawing/2014/main" id="{FA7ED6FC-A972-2B3A-75B0-468875B786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993" b="5896"/>
          <a:stretch/>
        </p:blipFill>
        <p:spPr>
          <a:xfrm>
            <a:off x="-1" y="0"/>
            <a:ext cx="12188825" cy="3592910"/>
          </a:xfrm>
          <a:prstGeom prst="rect">
            <a:avLst/>
          </a:prstGeom>
        </p:spPr>
      </p:pic>
      <p:sp>
        <p:nvSpPr>
          <p:cNvPr id="30" name="Rectángulo 10">
            <a:extLst>
              <a:ext uri="{FF2B5EF4-FFF2-40B4-BE49-F238E27FC236}">
                <a16:creationId xmlns:a16="http://schemas.microsoft.com/office/drawing/2014/main" id="{10221773-C631-7A21-C472-11CA14850717}"/>
              </a:ext>
            </a:extLst>
          </p:cNvPr>
          <p:cNvSpPr/>
          <p:nvPr/>
        </p:nvSpPr>
        <p:spPr>
          <a:xfrm rot="5400000">
            <a:off x="4111610" y="-4241049"/>
            <a:ext cx="4004321" cy="12206795"/>
          </a:xfrm>
          <a:prstGeom prst="rect">
            <a:avLst/>
          </a:prstGeom>
          <a:gradFill flip="none" rotWithShape="1">
            <a:gsLst>
              <a:gs pos="0">
                <a:schemeClr val="tx1">
                  <a:alpha val="56000"/>
                </a:schemeClr>
              </a:gs>
              <a:gs pos="87000">
                <a:schemeClr val="tx1">
                  <a:alpha val="0"/>
                </a:schemeClr>
              </a:gs>
            </a:gsLst>
            <a:lin ang="108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HP Simplified Light"/>
              <a:ea typeface="+mn-ea"/>
              <a:cs typeface="+mn-cs"/>
            </a:endParaRPr>
          </a:p>
        </p:txBody>
      </p:sp>
      <p:sp>
        <p:nvSpPr>
          <p:cNvPr id="19" name="Rectangle 18">
            <a:extLst>
              <a:ext uri="{FF2B5EF4-FFF2-40B4-BE49-F238E27FC236}">
                <a16:creationId xmlns:a16="http://schemas.microsoft.com/office/drawing/2014/main" id="{26E0FBA6-6C0D-7394-D97B-81F2602984FA}"/>
              </a:ext>
            </a:extLst>
          </p:cNvPr>
          <p:cNvSpPr/>
          <p:nvPr/>
        </p:nvSpPr>
        <p:spPr>
          <a:xfrm>
            <a:off x="0" y="3592910"/>
            <a:ext cx="12188825" cy="3265090"/>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orma DJR Micro"/>
              <a:ea typeface="+mn-ea"/>
              <a:cs typeface="+mn-cs"/>
            </a:endParaRPr>
          </a:p>
        </p:txBody>
      </p:sp>
      <p:sp>
        <p:nvSpPr>
          <p:cNvPr id="10" name="Title 9">
            <a:extLst>
              <a:ext uri="{FF2B5EF4-FFF2-40B4-BE49-F238E27FC236}">
                <a16:creationId xmlns:a16="http://schemas.microsoft.com/office/drawing/2014/main" id="{7E6FC892-7C65-E9F4-9355-7F1D53A30E7B}"/>
              </a:ext>
            </a:extLst>
          </p:cNvPr>
          <p:cNvSpPr>
            <a:spLocks noGrp="1"/>
          </p:cNvSpPr>
          <p:nvPr>
            <p:ph type="title"/>
          </p:nvPr>
        </p:nvSpPr>
        <p:spPr>
          <a:xfrm>
            <a:off x="-2" y="299842"/>
            <a:ext cx="11609856" cy="2998513"/>
          </a:xfrm>
        </p:spPr>
        <p:txBody>
          <a:bodyPr/>
          <a:lstStyle/>
          <a:p>
            <a:r>
              <a:rPr lang="en-US" sz="6000"/>
              <a:t>The world’s most sustainable</a:t>
            </a:r>
            <a:br>
              <a:rPr lang="en-US" sz="6000"/>
            </a:br>
            <a:r>
              <a:rPr lang="en-US" sz="6000"/>
              <a:t> PC portfolio</a:t>
            </a:r>
            <a:r>
              <a:rPr lang="en-US" sz="6000" baseline="30000"/>
              <a:t>1</a:t>
            </a:r>
            <a:br>
              <a:rPr lang="en-US" sz="6000" baseline="30000"/>
            </a:br>
            <a:br>
              <a:rPr lang="en-US" sz="6000" baseline="30000"/>
            </a:br>
            <a:br>
              <a:rPr lang="en-US" sz="6000" baseline="30000"/>
            </a:br>
            <a:r>
              <a:rPr lang="en-US" sz="2800">
                <a:solidFill>
                  <a:schemeClr val="tx1"/>
                </a:solidFill>
                <a:latin typeface="Forma DJR Micro" panose="00000000000000090000" pitchFamily="2" charset="0"/>
              </a:rPr>
              <a:t> </a:t>
            </a:r>
            <a:r>
              <a:rPr lang="en-US" sz="2800">
                <a:latin typeface="Forma DJR Micro" panose="00000000000000090000" pitchFamily="2" charset="0"/>
              </a:rPr>
              <a:t>Meet Your Sustainability Goals with Z by HP</a:t>
            </a:r>
            <a:endParaRPr lang="en-US" sz="6000" baseline="30000"/>
          </a:p>
        </p:txBody>
      </p:sp>
      <p:sp>
        <p:nvSpPr>
          <p:cNvPr id="22" name="Footer Placeholder 11">
            <a:extLst>
              <a:ext uri="{FF2B5EF4-FFF2-40B4-BE49-F238E27FC236}">
                <a16:creationId xmlns:a16="http://schemas.microsoft.com/office/drawing/2014/main" id="{DFC63BAA-CAF5-244A-0A13-AE04FCD22B95}"/>
              </a:ext>
            </a:extLst>
          </p:cNvPr>
          <p:cNvSpPr txBox="1">
            <a:spLocks/>
          </p:cNvSpPr>
          <p:nvPr/>
        </p:nvSpPr>
        <p:spPr>
          <a:xfrm>
            <a:off x="733697" y="6415219"/>
            <a:ext cx="3664132" cy="25260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Forma DJR Micro" panose="00000000000000090000" pitchFamily="2" charset="0"/>
                <a:ea typeface="+mn-ea"/>
                <a:cs typeface="+mn-cs"/>
              </a:rPr>
              <a:t>HP Confidential. For use by HP or Partner with Customers under HP CDA only. </a:t>
            </a:r>
          </a:p>
        </p:txBody>
      </p:sp>
      <p:sp>
        <p:nvSpPr>
          <p:cNvPr id="29" name="logo">
            <a:extLst>
              <a:ext uri="{FF2B5EF4-FFF2-40B4-BE49-F238E27FC236}">
                <a16:creationId xmlns:a16="http://schemas.microsoft.com/office/drawing/2014/main" id="{C9221EBE-A1FC-878B-8EDB-F85D2CF1B7ED}"/>
              </a:ext>
            </a:extLst>
          </p:cNvPr>
          <p:cNvSpPr>
            <a:spLocks noChangeAspect="1" noEditPoints="1"/>
          </p:cNvSpPr>
          <p:nvPr/>
        </p:nvSpPr>
        <p:spPr bwMode="black">
          <a:xfrm>
            <a:off x="353922" y="6393159"/>
            <a:ext cx="313073" cy="313073"/>
          </a:xfrm>
          <a:custGeom>
            <a:avLst/>
            <a:gdLst>
              <a:gd name="T0" fmla="*/ 864 w 1728"/>
              <a:gd name="T1" fmla="*/ 1728 h 1728"/>
              <a:gd name="T2" fmla="*/ 838 w 1728"/>
              <a:gd name="T3" fmla="*/ 1728 h 1728"/>
              <a:gd name="T4" fmla="*/ 1015 w 1728"/>
              <a:gd name="T5" fmla="*/ 1243 h 1728"/>
              <a:gd name="T6" fmla="*/ 1258 w 1728"/>
              <a:gd name="T7" fmla="*/ 1243 h 1728"/>
              <a:gd name="T8" fmla="*/ 1362 w 1728"/>
              <a:gd name="T9" fmla="*/ 1170 h 1728"/>
              <a:gd name="T10" fmla="*/ 1554 w 1728"/>
              <a:gd name="T11" fmla="*/ 643 h 1728"/>
              <a:gd name="T12" fmla="*/ 1444 w 1728"/>
              <a:gd name="T13" fmla="*/ 487 h 1728"/>
              <a:gd name="T14" fmla="*/ 1107 w 1728"/>
              <a:gd name="T15" fmla="*/ 487 h 1728"/>
              <a:gd name="T16" fmla="*/ 824 w 1728"/>
              <a:gd name="T17" fmla="*/ 1264 h 1728"/>
              <a:gd name="T18" fmla="*/ 824 w 1728"/>
              <a:gd name="T19" fmla="*/ 1264 h 1728"/>
              <a:gd name="T20" fmla="*/ 664 w 1728"/>
              <a:gd name="T21" fmla="*/ 1705 h 1728"/>
              <a:gd name="T22" fmla="*/ 0 w 1728"/>
              <a:gd name="T23" fmla="*/ 864 h 1728"/>
              <a:gd name="T24" fmla="*/ 631 w 1728"/>
              <a:gd name="T25" fmla="*/ 32 h 1728"/>
              <a:gd name="T26" fmla="*/ 465 w 1728"/>
              <a:gd name="T27" fmla="*/ 487 h 1728"/>
              <a:gd name="T28" fmla="*/ 465 w 1728"/>
              <a:gd name="T29" fmla="*/ 487 h 1728"/>
              <a:gd name="T30" fmla="*/ 190 w 1728"/>
              <a:gd name="T31" fmla="*/ 1243 h 1728"/>
              <a:gd name="T32" fmla="*/ 373 w 1728"/>
              <a:gd name="T33" fmla="*/ 1243 h 1728"/>
              <a:gd name="T34" fmla="*/ 607 w 1728"/>
              <a:gd name="T35" fmla="*/ 600 h 1728"/>
              <a:gd name="T36" fmla="*/ 745 w 1728"/>
              <a:gd name="T37" fmla="*/ 600 h 1728"/>
              <a:gd name="T38" fmla="*/ 511 w 1728"/>
              <a:gd name="T39" fmla="*/ 1243 h 1728"/>
              <a:gd name="T40" fmla="*/ 694 w 1728"/>
              <a:gd name="T41" fmla="*/ 1243 h 1728"/>
              <a:gd name="T42" fmla="*/ 912 w 1728"/>
              <a:gd name="T43" fmla="*/ 643 h 1728"/>
              <a:gd name="T44" fmla="*/ 802 w 1728"/>
              <a:gd name="T45" fmla="*/ 487 h 1728"/>
              <a:gd name="T46" fmla="*/ 649 w 1728"/>
              <a:gd name="T47" fmla="*/ 487 h 1728"/>
              <a:gd name="T48" fmla="*/ 825 w 1728"/>
              <a:gd name="T49" fmla="*/ 1 h 1728"/>
              <a:gd name="T50" fmla="*/ 864 w 1728"/>
              <a:gd name="T51" fmla="*/ 0 h 1728"/>
              <a:gd name="T52" fmla="*/ 1728 w 1728"/>
              <a:gd name="T53" fmla="*/ 864 h 1728"/>
              <a:gd name="T54" fmla="*/ 864 w 1728"/>
              <a:gd name="T55" fmla="*/ 1728 h 1728"/>
              <a:gd name="T56" fmla="*/ 1387 w 1728"/>
              <a:gd name="T57" fmla="*/ 600 h 1728"/>
              <a:gd name="T58" fmla="*/ 1249 w 1728"/>
              <a:gd name="T59" fmla="*/ 600 h 1728"/>
              <a:gd name="T60" fmla="*/ 1057 w 1728"/>
              <a:gd name="T61" fmla="*/ 1129 h 1728"/>
              <a:gd name="T62" fmla="*/ 1194 w 1728"/>
              <a:gd name="T63" fmla="*/ 1129 h 1728"/>
              <a:gd name="T64" fmla="*/ 1387 w 1728"/>
              <a:gd name="T65" fmla="*/ 60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8" h="1728">
                <a:moveTo>
                  <a:pt x="864" y="1728"/>
                </a:moveTo>
                <a:cubicBezTo>
                  <a:pt x="856" y="1728"/>
                  <a:pt x="847" y="1728"/>
                  <a:pt x="838" y="1728"/>
                </a:cubicBezTo>
                <a:cubicBezTo>
                  <a:pt x="1015" y="1243"/>
                  <a:pt x="1015" y="1243"/>
                  <a:pt x="1015" y="1243"/>
                </a:cubicBezTo>
                <a:cubicBezTo>
                  <a:pt x="1258" y="1243"/>
                  <a:pt x="1258" y="1243"/>
                  <a:pt x="1258" y="1243"/>
                </a:cubicBezTo>
                <a:cubicBezTo>
                  <a:pt x="1301" y="1243"/>
                  <a:pt x="1347" y="1210"/>
                  <a:pt x="1362" y="1170"/>
                </a:cubicBezTo>
                <a:cubicBezTo>
                  <a:pt x="1554" y="643"/>
                  <a:pt x="1554" y="643"/>
                  <a:pt x="1554" y="643"/>
                </a:cubicBezTo>
                <a:cubicBezTo>
                  <a:pt x="1585" y="557"/>
                  <a:pt x="1536" y="487"/>
                  <a:pt x="1444" y="487"/>
                </a:cubicBezTo>
                <a:cubicBezTo>
                  <a:pt x="1107" y="487"/>
                  <a:pt x="1107" y="487"/>
                  <a:pt x="1107" y="487"/>
                </a:cubicBezTo>
                <a:cubicBezTo>
                  <a:pt x="824" y="1264"/>
                  <a:pt x="824" y="1264"/>
                  <a:pt x="824" y="1264"/>
                </a:cubicBezTo>
                <a:cubicBezTo>
                  <a:pt x="824" y="1264"/>
                  <a:pt x="824" y="1264"/>
                  <a:pt x="824" y="1264"/>
                </a:cubicBezTo>
                <a:cubicBezTo>
                  <a:pt x="664" y="1705"/>
                  <a:pt x="664" y="1705"/>
                  <a:pt x="664" y="1705"/>
                </a:cubicBezTo>
                <a:cubicBezTo>
                  <a:pt x="283" y="1614"/>
                  <a:pt x="0" y="1272"/>
                  <a:pt x="0" y="864"/>
                </a:cubicBezTo>
                <a:cubicBezTo>
                  <a:pt x="0" y="468"/>
                  <a:pt x="267" y="134"/>
                  <a:pt x="631" y="32"/>
                </a:cubicBezTo>
                <a:cubicBezTo>
                  <a:pt x="465" y="487"/>
                  <a:pt x="465" y="487"/>
                  <a:pt x="465" y="487"/>
                </a:cubicBezTo>
                <a:cubicBezTo>
                  <a:pt x="465" y="487"/>
                  <a:pt x="465" y="487"/>
                  <a:pt x="465" y="487"/>
                </a:cubicBezTo>
                <a:cubicBezTo>
                  <a:pt x="190" y="1243"/>
                  <a:pt x="190" y="1243"/>
                  <a:pt x="190" y="1243"/>
                </a:cubicBezTo>
                <a:cubicBezTo>
                  <a:pt x="373" y="1243"/>
                  <a:pt x="373" y="1243"/>
                  <a:pt x="373" y="1243"/>
                </a:cubicBezTo>
                <a:cubicBezTo>
                  <a:pt x="607" y="600"/>
                  <a:pt x="607" y="600"/>
                  <a:pt x="607" y="600"/>
                </a:cubicBezTo>
                <a:cubicBezTo>
                  <a:pt x="745" y="600"/>
                  <a:pt x="745" y="600"/>
                  <a:pt x="745" y="600"/>
                </a:cubicBezTo>
                <a:cubicBezTo>
                  <a:pt x="511" y="1243"/>
                  <a:pt x="511" y="1243"/>
                  <a:pt x="511" y="1243"/>
                </a:cubicBezTo>
                <a:cubicBezTo>
                  <a:pt x="694" y="1243"/>
                  <a:pt x="694" y="1243"/>
                  <a:pt x="694" y="1243"/>
                </a:cubicBezTo>
                <a:cubicBezTo>
                  <a:pt x="912" y="643"/>
                  <a:pt x="912" y="643"/>
                  <a:pt x="912" y="643"/>
                </a:cubicBezTo>
                <a:cubicBezTo>
                  <a:pt x="943" y="557"/>
                  <a:pt x="894" y="487"/>
                  <a:pt x="802" y="487"/>
                </a:cubicBezTo>
                <a:cubicBezTo>
                  <a:pt x="649" y="487"/>
                  <a:pt x="649" y="487"/>
                  <a:pt x="649" y="487"/>
                </a:cubicBezTo>
                <a:cubicBezTo>
                  <a:pt x="825" y="1"/>
                  <a:pt x="825" y="1"/>
                  <a:pt x="825" y="1"/>
                </a:cubicBezTo>
                <a:cubicBezTo>
                  <a:pt x="838" y="1"/>
                  <a:pt x="851" y="0"/>
                  <a:pt x="864" y="0"/>
                </a:cubicBezTo>
                <a:cubicBezTo>
                  <a:pt x="1341" y="0"/>
                  <a:pt x="1728" y="387"/>
                  <a:pt x="1728" y="864"/>
                </a:cubicBezTo>
                <a:cubicBezTo>
                  <a:pt x="1728" y="1341"/>
                  <a:pt x="1341" y="1728"/>
                  <a:pt x="864" y="1728"/>
                </a:cubicBezTo>
                <a:close/>
                <a:moveTo>
                  <a:pt x="1387" y="600"/>
                </a:moveTo>
                <a:cubicBezTo>
                  <a:pt x="1249" y="600"/>
                  <a:pt x="1249" y="600"/>
                  <a:pt x="1249" y="600"/>
                </a:cubicBezTo>
                <a:cubicBezTo>
                  <a:pt x="1057" y="1129"/>
                  <a:pt x="1057" y="1129"/>
                  <a:pt x="1057" y="1129"/>
                </a:cubicBezTo>
                <a:cubicBezTo>
                  <a:pt x="1194" y="1129"/>
                  <a:pt x="1194" y="1129"/>
                  <a:pt x="1194" y="1129"/>
                </a:cubicBezTo>
                <a:lnTo>
                  <a:pt x="1387" y="6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A6A6A6"/>
              </a:solidFill>
              <a:effectLst/>
              <a:uLnTx/>
              <a:uFillTx/>
              <a:latin typeface="HP Simplified Light"/>
              <a:ea typeface="+mn-ea"/>
              <a:cs typeface="+mn-cs"/>
            </a:endParaRPr>
          </a:p>
        </p:txBody>
      </p:sp>
      <p:cxnSp>
        <p:nvCxnSpPr>
          <p:cNvPr id="7" name="Straight Connector 6">
            <a:extLst>
              <a:ext uri="{FF2B5EF4-FFF2-40B4-BE49-F238E27FC236}">
                <a16:creationId xmlns:a16="http://schemas.microsoft.com/office/drawing/2014/main" id="{E1D39E29-9704-F953-C2A0-5204B8FCCA3E}"/>
              </a:ext>
            </a:extLst>
          </p:cNvPr>
          <p:cNvCxnSpPr>
            <a:cxnSpLocks/>
          </p:cNvCxnSpPr>
          <p:nvPr/>
        </p:nvCxnSpPr>
        <p:spPr bwMode="black">
          <a:xfrm>
            <a:off x="-2" y="1014662"/>
            <a:ext cx="121888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031F118-A1AA-06BF-3FAA-77FC66B8ED74}"/>
              </a:ext>
            </a:extLst>
          </p:cNvPr>
          <p:cNvCxnSpPr>
            <a:cxnSpLocks/>
          </p:cNvCxnSpPr>
          <p:nvPr/>
        </p:nvCxnSpPr>
        <p:spPr bwMode="black">
          <a:xfrm>
            <a:off x="2225357" y="3935857"/>
            <a:ext cx="0" cy="2185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9B8D249-BD5B-3A43-23CD-92C50ED32D4F}"/>
              </a:ext>
            </a:extLst>
          </p:cNvPr>
          <p:cNvPicPr>
            <a:picLocks noChangeAspect="1"/>
          </p:cNvPicPr>
          <p:nvPr/>
        </p:nvPicPr>
        <p:blipFill>
          <a:blip r:embed="rId4"/>
          <a:stretch>
            <a:fillRect/>
          </a:stretch>
        </p:blipFill>
        <p:spPr>
          <a:xfrm>
            <a:off x="508914" y="3935857"/>
            <a:ext cx="1303936" cy="1272390"/>
          </a:xfrm>
          <a:prstGeom prst="rect">
            <a:avLst/>
          </a:prstGeom>
        </p:spPr>
      </p:pic>
      <p:sp>
        <p:nvSpPr>
          <p:cNvPr id="6" name="Text Placeholder 7">
            <a:extLst>
              <a:ext uri="{FF2B5EF4-FFF2-40B4-BE49-F238E27FC236}">
                <a16:creationId xmlns:a16="http://schemas.microsoft.com/office/drawing/2014/main" id="{235C2C80-75E3-894D-E3DD-78F768918597}"/>
              </a:ext>
            </a:extLst>
          </p:cNvPr>
          <p:cNvSpPr txBox="1"/>
          <p:nvPr/>
        </p:nvSpPr>
        <p:spPr>
          <a:xfrm>
            <a:off x="-145326" y="5420109"/>
            <a:ext cx="2612415" cy="584775"/>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Forma DJR Micro" panose="00000000000000090000" pitchFamily="2" charset="0"/>
                <a:ea typeface="+mn-lt"/>
                <a:cs typeface="+mn-lt"/>
              </a:rPr>
              <a:t>Portfolio Planned</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latin typeface="Forma DJR Micro" panose="00000000000000090000" pitchFamily="2" charset="0"/>
                <a:ea typeface="+mn-lt"/>
                <a:cs typeface="+mn-lt"/>
              </a:rPr>
              <a:t>EPEAT® Gold</a:t>
            </a:r>
            <a:r>
              <a:rPr lang="en-US" sz="1600" baseline="30000">
                <a:latin typeface="Forma DJR Micro" panose="00000000000000090000" pitchFamily="2" charset="0"/>
                <a:ea typeface="+mn-lt"/>
                <a:cs typeface="+mn-lt"/>
              </a:rPr>
              <a:t>2</a:t>
            </a:r>
          </a:p>
        </p:txBody>
      </p:sp>
      <p:grpSp>
        <p:nvGrpSpPr>
          <p:cNvPr id="11" name="Group 10">
            <a:extLst>
              <a:ext uri="{FF2B5EF4-FFF2-40B4-BE49-F238E27FC236}">
                <a16:creationId xmlns:a16="http://schemas.microsoft.com/office/drawing/2014/main" id="{E4332160-56E0-DCA3-C68C-A69276E82448}"/>
              </a:ext>
            </a:extLst>
          </p:cNvPr>
          <p:cNvGrpSpPr/>
          <p:nvPr/>
        </p:nvGrpSpPr>
        <p:grpSpPr>
          <a:xfrm>
            <a:off x="2399729" y="3957346"/>
            <a:ext cx="2198639" cy="2107278"/>
            <a:chOff x="294386" y="1786562"/>
            <a:chExt cx="2655356" cy="2545018"/>
          </a:xfrm>
        </p:grpSpPr>
        <p:sp>
          <p:nvSpPr>
            <p:cNvPr id="13" name="Text Placeholder 7">
              <a:extLst>
                <a:ext uri="{FF2B5EF4-FFF2-40B4-BE49-F238E27FC236}">
                  <a16:creationId xmlns:a16="http://schemas.microsoft.com/office/drawing/2014/main" id="{AD00CD10-1823-DC23-E5B4-33998DC5F516}"/>
                </a:ext>
              </a:extLst>
            </p:cNvPr>
            <p:cNvSpPr txBox="1"/>
            <p:nvPr/>
          </p:nvSpPr>
          <p:spPr>
            <a:xfrm>
              <a:off x="294386" y="3625331"/>
              <a:ext cx="2655356" cy="706249"/>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defRPr/>
              </a:pPr>
              <a:r>
                <a:rPr lang="en-US" sz="1600">
                  <a:latin typeface="Forma DJR Micro" panose="00000000000000090000" pitchFamily="2" charset="0"/>
                  <a:ea typeface="+mn-lt"/>
                  <a:cs typeface="+mn-lt"/>
                </a:rPr>
                <a:t>  Ocean-Bound Plastic Usage</a:t>
              </a:r>
              <a:r>
                <a:rPr lang="en-US" sz="1600" baseline="30000">
                  <a:latin typeface="Forma DJR Micro" panose="00000000000000090000" pitchFamily="2" charset="0"/>
                  <a:ea typeface="+mn-lt"/>
                  <a:cs typeface="+mn-lt"/>
                </a:rPr>
                <a:t>3</a:t>
              </a:r>
            </a:p>
          </p:txBody>
        </p:sp>
        <p:pic>
          <p:nvPicPr>
            <p:cNvPr id="14" name="Picture 13" descr="A picture containing drawing&#10;&#10;Description automatically generated">
              <a:extLst>
                <a:ext uri="{FF2B5EF4-FFF2-40B4-BE49-F238E27FC236}">
                  <a16:creationId xmlns:a16="http://schemas.microsoft.com/office/drawing/2014/main" id="{24D568C0-4ED4-3840-5D46-CC0AD2A7F1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026" y="1786562"/>
              <a:ext cx="684076" cy="1591056"/>
            </a:xfrm>
            <a:prstGeom prst="rect">
              <a:avLst/>
            </a:prstGeom>
          </p:spPr>
        </p:pic>
      </p:grpSp>
      <p:grpSp>
        <p:nvGrpSpPr>
          <p:cNvPr id="15" name="Group 14">
            <a:extLst>
              <a:ext uri="{FF2B5EF4-FFF2-40B4-BE49-F238E27FC236}">
                <a16:creationId xmlns:a16="http://schemas.microsoft.com/office/drawing/2014/main" id="{10892106-6E78-113E-8437-EE1D11030C32}"/>
              </a:ext>
            </a:extLst>
          </p:cNvPr>
          <p:cNvGrpSpPr/>
          <p:nvPr/>
        </p:nvGrpSpPr>
        <p:grpSpPr>
          <a:xfrm>
            <a:off x="4895140" y="3935857"/>
            <a:ext cx="2198640" cy="2185702"/>
            <a:chOff x="3216466" y="4299699"/>
            <a:chExt cx="2655356" cy="2577363"/>
          </a:xfrm>
        </p:grpSpPr>
        <p:sp>
          <p:nvSpPr>
            <p:cNvPr id="17" name="Text Placeholder 7">
              <a:extLst>
                <a:ext uri="{FF2B5EF4-FFF2-40B4-BE49-F238E27FC236}">
                  <a16:creationId xmlns:a16="http://schemas.microsoft.com/office/drawing/2014/main" id="{F0BB1BDC-EAFC-44DB-ACE5-7EE9776C502F}"/>
                </a:ext>
              </a:extLst>
            </p:cNvPr>
            <p:cNvSpPr txBox="1"/>
            <p:nvPr/>
          </p:nvSpPr>
          <p:spPr>
            <a:xfrm>
              <a:off x="3216466" y="6114914"/>
              <a:ext cx="2655356" cy="762148"/>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r>
                <a:rPr lang="en-US" sz="1600">
                  <a:latin typeface="Forma DJR Micro" panose="00000000000000090000" pitchFamily="2" charset="0"/>
                  <a:ea typeface="+mn-lt"/>
                  <a:cs typeface="+mn-lt"/>
                </a:rPr>
                <a:t>Bulk Packaging</a:t>
              </a:r>
            </a:p>
            <a:p>
              <a:pPr marL="0" marR="0" lvl="0" indent="0" algn="ctr" defTabSz="914400" rtl="0" eaLnBrk="1" fontAlgn="auto" latinLnBrk="0" hangingPunct="1">
                <a:lnSpc>
                  <a:spcPct val="100000"/>
                </a:lnSpc>
                <a:spcBef>
                  <a:spcPts val="0"/>
                </a:spcBef>
                <a:spcAft>
                  <a:spcPts val="0"/>
                </a:spcAft>
                <a:buClr>
                  <a:prstClr val="black"/>
                </a:buClr>
                <a:buSzTx/>
                <a:buFont typeface="Arial" panose="020B0604020202020204" pitchFamily="34" charset="0"/>
                <a:buNone/>
                <a:tabLst/>
                <a:defRPr/>
              </a:pPr>
              <a:endParaRPr kumimoji="0" lang="en-US" sz="2000" b="1" i="0" u="none" strike="noStrike" kern="1200" cap="none" spc="0" normalizeH="0" baseline="0" noProof="0">
                <a:ln>
                  <a:noFill/>
                </a:ln>
                <a:solidFill>
                  <a:srgbClr val="37333B"/>
                </a:solidFill>
                <a:effectLst/>
                <a:uLnTx/>
                <a:uFillTx/>
                <a:latin typeface="HP Simplified Light" panose="020B0404020204020204" pitchFamily="34" charset="0"/>
                <a:ea typeface="+mn-ea"/>
                <a:cs typeface="+mn-cs"/>
              </a:endParaRPr>
            </a:p>
          </p:txBody>
        </p:sp>
        <p:pic>
          <p:nvPicPr>
            <p:cNvPr id="18" name="Graphic 17" descr="Sustainability">
              <a:extLst>
                <a:ext uri="{FF2B5EF4-FFF2-40B4-BE49-F238E27FC236}">
                  <a16:creationId xmlns:a16="http://schemas.microsoft.com/office/drawing/2014/main" id="{520D6FFC-6264-0B4B-50A6-BFFBB6651B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6743" y="4299699"/>
              <a:ext cx="1574801" cy="1574801"/>
            </a:xfrm>
            <a:prstGeom prst="rect">
              <a:avLst/>
            </a:prstGeom>
          </p:spPr>
        </p:pic>
      </p:grpSp>
      <p:grpSp>
        <p:nvGrpSpPr>
          <p:cNvPr id="21" name="Group 20">
            <a:extLst>
              <a:ext uri="{FF2B5EF4-FFF2-40B4-BE49-F238E27FC236}">
                <a16:creationId xmlns:a16="http://schemas.microsoft.com/office/drawing/2014/main" id="{FF53C1A2-F170-6D61-2824-E4859A35460C}"/>
              </a:ext>
            </a:extLst>
          </p:cNvPr>
          <p:cNvGrpSpPr/>
          <p:nvPr/>
        </p:nvGrpSpPr>
        <p:grpSpPr>
          <a:xfrm>
            <a:off x="7307315" y="3970613"/>
            <a:ext cx="1920763" cy="2103575"/>
            <a:chOff x="7324344" y="2851869"/>
            <a:chExt cx="2319758" cy="2540546"/>
          </a:xfrm>
        </p:grpSpPr>
        <p:sp>
          <p:nvSpPr>
            <p:cNvPr id="23" name="Text Placeholder 7">
              <a:extLst>
                <a:ext uri="{FF2B5EF4-FFF2-40B4-BE49-F238E27FC236}">
                  <a16:creationId xmlns:a16="http://schemas.microsoft.com/office/drawing/2014/main" id="{E5B12AB7-5CDD-C5B7-9DB1-35695F0BFBF3}"/>
                </a:ext>
              </a:extLst>
            </p:cNvPr>
            <p:cNvSpPr txBox="1"/>
            <p:nvPr/>
          </p:nvSpPr>
          <p:spPr>
            <a:xfrm>
              <a:off x="7324344" y="4686166"/>
              <a:ext cx="2319758" cy="706249"/>
            </a:xfrm>
            <a:prstGeom prst="rect">
              <a:avLst/>
            </a:prstGeom>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prstClr val="black"/>
                </a:buClr>
                <a:buNone/>
                <a:defRPr/>
              </a:pPr>
              <a:r>
                <a:rPr lang="en-US" sz="1600">
                  <a:latin typeface="Forma DJR Micro" panose="00000000000000090000" pitchFamily="2" charset="0"/>
                  <a:ea typeface="+mn-lt"/>
                  <a:cs typeface="+mn-lt"/>
                </a:rPr>
                <a:t>ENERGY STAR® Certified</a:t>
              </a:r>
            </a:p>
          </p:txBody>
        </p:sp>
        <p:pic>
          <p:nvPicPr>
            <p:cNvPr id="24" name="Picture 23">
              <a:extLst>
                <a:ext uri="{FF2B5EF4-FFF2-40B4-BE49-F238E27FC236}">
                  <a16:creationId xmlns:a16="http://schemas.microsoft.com/office/drawing/2014/main" id="{1BF0531C-EF02-F0A3-AD27-FB14A9B2C8F5}"/>
                </a:ext>
              </a:extLst>
            </p:cNvPr>
            <p:cNvPicPr>
              <a:picLocks noChangeAspect="1"/>
            </p:cNvPicPr>
            <p:nvPr/>
          </p:nvPicPr>
          <p:blipFill>
            <a:blip r:embed="rId8"/>
            <a:stretch>
              <a:fillRect/>
            </a:stretch>
          </p:blipFill>
          <p:spPr>
            <a:xfrm>
              <a:off x="7861923" y="2851869"/>
              <a:ext cx="1244600" cy="1587500"/>
            </a:xfrm>
            <a:prstGeom prst="rect">
              <a:avLst/>
            </a:prstGeom>
          </p:spPr>
        </p:pic>
      </p:grpSp>
      <p:grpSp>
        <p:nvGrpSpPr>
          <p:cNvPr id="32" name="Group 31">
            <a:extLst>
              <a:ext uri="{FF2B5EF4-FFF2-40B4-BE49-F238E27FC236}">
                <a16:creationId xmlns:a16="http://schemas.microsoft.com/office/drawing/2014/main" id="{B3D81E34-3AC4-C0F7-5EDD-C36EE343DB00}"/>
              </a:ext>
            </a:extLst>
          </p:cNvPr>
          <p:cNvGrpSpPr/>
          <p:nvPr/>
        </p:nvGrpSpPr>
        <p:grpSpPr>
          <a:xfrm>
            <a:off x="9460409" y="4010225"/>
            <a:ext cx="2728414" cy="2063963"/>
            <a:chOff x="-3308026" y="4377276"/>
            <a:chExt cx="3295179" cy="2492704"/>
          </a:xfrm>
        </p:grpSpPr>
        <p:pic>
          <p:nvPicPr>
            <p:cNvPr id="33" name="Picture 32">
              <a:extLst>
                <a:ext uri="{FF2B5EF4-FFF2-40B4-BE49-F238E27FC236}">
                  <a16:creationId xmlns:a16="http://schemas.microsoft.com/office/drawing/2014/main" id="{E6E93F30-E979-1F3D-EC84-40418BDD7B26}"/>
                </a:ext>
              </a:extLst>
            </p:cNvPr>
            <p:cNvPicPr>
              <a:picLocks noChangeAspect="1"/>
            </p:cNvPicPr>
            <p:nvPr/>
          </p:nvPicPr>
          <p:blipFill>
            <a:blip r:embed="rId9"/>
            <a:stretch>
              <a:fillRect/>
            </a:stretch>
          </p:blipFill>
          <p:spPr>
            <a:xfrm>
              <a:off x="-2458252" y="4377276"/>
              <a:ext cx="1587500" cy="1498600"/>
            </a:xfrm>
            <a:prstGeom prst="rect">
              <a:avLst/>
            </a:prstGeom>
          </p:spPr>
        </p:pic>
        <p:sp>
          <p:nvSpPr>
            <p:cNvPr id="34" name="Text Placeholder 7">
              <a:extLst>
                <a:ext uri="{FF2B5EF4-FFF2-40B4-BE49-F238E27FC236}">
                  <a16:creationId xmlns:a16="http://schemas.microsoft.com/office/drawing/2014/main" id="{BE095004-0329-F03D-6B9B-C12E7DD17FEE}"/>
                </a:ext>
              </a:extLst>
            </p:cNvPr>
            <p:cNvSpPr txBox="1"/>
            <p:nvPr/>
          </p:nvSpPr>
          <p:spPr>
            <a:xfrm>
              <a:off x="-3308026" y="6176561"/>
              <a:ext cx="3295179" cy="6934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2400"/>
                </a:spcBef>
                <a:spcAft>
                  <a:spcPts val="0"/>
                </a:spcAft>
                <a:buClr>
                  <a:prstClr val="black"/>
                </a:buClr>
                <a:buSzTx/>
                <a:buFont typeface="Arial" panose="020B0604020202020204" pitchFamily="34" charset="0"/>
                <a:buNone/>
                <a:tabLst/>
                <a:defRPr/>
              </a:pPr>
              <a:r>
                <a:rPr lang="en-US" sz="1600">
                  <a:latin typeface="Forma DJR Micro" panose="00000000000000090000" pitchFamily="2" charset="0"/>
                  <a:ea typeface="+mn-lt"/>
                  <a:cs typeface="+mn-lt"/>
                </a:rPr>
                <a:t>Plastic-Free Packaging Cushions (molded pulp)</a:t>
              </a:r>
            </a:p>
          </p:txBody>
        </p:sp>
      </p:grpSp>
      <p:cxnSp>
        <p:nvCxnSpPr>
          <p:cNvPr id="35" name="Straight Connector 34">
            <a:extLst>
              <a:ext uri="{FF2B5EF4-FFF2-40B4-BE49-F238E27FC236}">
                <a16:creationId xmlns:a16="http://schemas.microsoft.com/office/drawing/2014/main" id="{8E8F4E9C-7760-9FFB-09AE-B60FA4C162A4}"/>
              </a:ext>
            </a:extLst>
          </p:cNvPr>
          <p:cNvCxnSpPr>
            <a:cxnSpLocks/>
          </p:cNvCxnSpPr>
          <p:nvPr/>
        </p:nvCxnSpPr>
        <p:spPr bwMode="black">
          <a:xfrm>
            <a:off x="4833917" y="3977021"/>
            <a:ext cx="0" cy="2185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649FC2-3608-4DD2-EF25-BE41E9CB70CA}"/>
              </a:ext>
            </a:extLst>
          </p:cNvPr>
          <p:cNvCxnSpPr>
            <a:cxnSpLocks/>
          </p:cNvCxnSpPr>
          <p:nvPr/>
        </p:nvCxnSpPr>
        <p:spPr bwMode="black">
          <a:xfrm>
            <a:off x="7200547" y="3977021"/>
            <a:ext cx="0" cy="2185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9868355-7D91-B319-27DD-42E0BEC8B395}"/>
              </a:ext>
            </a:extLst>
          </p:cNvPr>
          <p:cNvCxnSpPr>
            <a:cxnSpLocks/>
          </p:cNvCxnSpPr>
          <p:nvPr/>
        </p:nvCxnSpPr>
        <p:spPr bwMode="black">
          <a:xfrm>
            <a:off x="9539108" y="3957346"/>
            <a:ext cx="0" cy="2185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2975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SPkOIJ9GZ6JQydrGPMjB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SPkOIJ9GZ6JQydrGPMjB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SPkOIJ9GZ6JQydrGPMjBw"/>
</p:tagLst>
</file>

<file path=ppt/theme/theme1.xml><?xml version="1.0" encoding="utf-8"?>
<a:theme xmlns:a="http://schemas.openxmlformats.org/drawingml/2006/main" name="8_FY16 HP theme">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FY16 HP theme" id="{48D16E9E-0930-4F00-BE32-D1D1C8B744F7}" vid="{46514206-AF1E-472D-8D27-99E875F7A46A}"/>
    </a:ext>
  </a:extLst>
</a:theme>
</file>

<file path=ppt/theme/theme10.xml><?xml version="1.0" encoding="utf-8"?>
<a:theme xmlns:a="http://schemas.openxmlformats.org/drawingml/2006/main" name="1_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Forma DJR Display"/>
        <a:ea typeface=""/>
        <a:cs typeface=""/>
      </a:majorFont>
      <a:minorFont>
        <a:latin typeface="Forma DJ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ahu">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hu" id="{3C8B95A8-6B5B-4E6B-97BB-96756C8174C8}" vid="{1B5B1225-B5BB-4EE9-90DD-C9D376966C12}"/>
    </a:ext>
  </a:extLst>
</a:theme>
</file>

<file path=ppt/theme/theme3.xml><?xml version="1.0" encoding="utf-8"?>
<a:theme xmlns:a="http://schemas.openxmlformats.org/drawingml/2006/main" name="1_Default Theme">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Default Theme" id="{6179DEB2-D0FA-4718-AAFF-797D047F2622}" vid="{8EDBEB96-92C0-4C96-8244-33265E019BE9}"/>
    </a:ext>
  </a:extLst>
</a:theme>
</file>

<file path=ppt/theme/theme4.xml><?xml version="1.0" encoding="utf-8"?>
<a:theme xmlns:a="http://schemas.openxmlformats.org/drawingml/2006/main" name="1_HP FY19">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HP FY19" id="{3E2EF56A-ADFF-43D6-9C8A-EAC5235144FA}" vid="{AD4E43DC-048A-4068-B540-3D0493006892}"/>
    </a:ext>
  </a:extLst>
</a:theme>
</file>

<file path=ppt/theme/theme5.xml><?xml version="1.0" encoding="utf-8"?>
<a:theme xmlns:a="http://schemas.openxmlformats.org/drawingml/2006/main" name="1_HP Corporate Template 2022">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bg2"/>
        </a:solidFill>
        <a:ln>
          <a:noFill/>
        </a:ln>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P_2022_Corporate Template_Blue_photo_samples" id="{977CCF3B-045E-4FB0-93E4-F451E00D4040}" vid="{179CBB2D-C5CE-4B78-BA60-F3579B291120}"/>
    </a:ext>
  </a:extLst>
</a:theme>
</file>

<file path=ppt/theme/theme6.xml><?xml version="1.0" encoding="utf-8"?>
<a:theme xmlns:a="http://schemas.openxmlformats.org/drawingml/2006/main" name="HP Light Template 2021">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Custom 33">
      <a:majorFont>
        <a:latin typeface="HP Simplified"/>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w="19050">
          <a:noFill/>
          <a:miter lim="800000"/>
        </a:ln>
      </a:spPr>
      <a:bodyPr rtlCol="0" anchor="ctr"/>
      <a:lstStyle>
        <a:defPPr algn="ctr">
          <a:lnSpc>
            <a:spcPct val="90000"/>
          </a:lnSpc>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extLst>
    <a:ext uri="{05A4C25C-085E-4340-85A3-A5531E510DB2}">
      <thm15:themeFamily xmlns:thm15="http://schemas.microsoft.com/office/thememl/2012/main" name="Presentation1" id="{4EE5F784-3745-4D54-BB3F-CAAD15A476DE}" vid="{C369D578-AE0B-42E4-909E-7B273B9C0D81}"/>
    </a:ext>
  </a:extLst>
</a:theme>
</file>

<file path=ppt/theme/theme7.xml><?xml version="1.0" encoding="utf-8"?>
<a:theme xmlns:a="http://schemas.openxmlformats.org/drawingml/2006/main" name="HP Amplify Executive Forum Blue Template">
  <a:themeElements>
    <a:clrScheme name="HP Vis id 2022">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HP Corporate Template 2022">
      <a:majorFont>
        <a:latin typeface="Forma DJR Display"/>
        <a:ea typeface=""/>
        <a:cs typeface=""/>
      </a:majorFont>
      <a:minorFont>
        <a:latin typeface="Forma DJR Mic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a:noFill/>
        </a:ln>
      </a:spPr>
      <a:bodyPr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black">
        <a:ln w="158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1000"/>
          </a:spcBef>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NEW BRAND">
      <a:dk1>
        <a:srgbClr val="000000"/>
      </a:dk1>
      <a:lt1>
        <a:srgbClr val="FFFFFF"/>
      </a:lt1>
      <a:dk2>
        <a:srgbClr val="549EF8"/>
      </a:dk2>
      <a:lt2>
        <a:srgbClr val="E6E6E6"/>
      </a:lt2>
      <a:accent1>
        <a:srgbClr val="A0F66E"/>
      </a:accent1>
      <a:accent2>
        <a:srgbClr val="5ECD7B"/>
      </a:accent2>
      <a:accent3>
        <a:srgbClr val="4758F6"/>
      </a:accent3>
      <a:accent4>
        <a:srgbClr val="E68E33"/>
      </a:accent4>
      <a:accent5>
        <a:srgbClr val="AA5BED"/>
      </a:accent5>
      <a:accent6>
        <a:srgbClr val="0096D6"/>
      </a:accent6>
      <a:hlink>
        <a:srgbClr val="43679B"/>
      </a:hlink>
      <a:folHlink>
        <a:srgbClr val="77395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Forma DJR Display"/>
        <a:ea typeface=""/>
        <a:cs typeface=""/>
      </a:majorFont>
      <a:minorFont>
        <a:latin typeface="Forma DJ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5DEB4734E7FB46A00189755692D700" ma:contentTypeVersion="18" ma:contentTypeDescription="Create a new document." ma:contentTypeScope="" ma:versionID="ea3d5222ec7b94aff00af7d88c170606">
  <xsd:schema xmlns:xsd="http://www.w3.org/2001/XMLSchema" xmlns:xs="http://www.w3.org/2001/XMLSchema" xmlns:p="http://schemas.microsoft.com/office/2006/metadata/properties" xmlns:ns2="13c28304-1851-4c12-a6d9-cb95c273806c" xmlns:ns3="7e577419-9cce-49cd-b8f7-ed23a4588bca" xmlns:ns4="64fe8c59-3550-437a-9cc1-69277fe2ea73" targetNamespace="http://schemas.microsoft.com/office/2006/metadata/properties" ma:root="true" ma:fieldsID="46c39075a32892dc57b14e1e1f68764a" ns2:_="" ns3:_="" ns4:_="">
    <xsd:import namespace="13c28304-1851-4c12-a6d9-cb95c273806c"/>
    <xsd:import namespace="7e577419-9cce-49cd-b8f7-ed23a4588bca"/>
    <xsd:import namespace="64fe8c59-3550-437a-9cc1-69277fe2ea7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28304-1851-4c12-a6d9-cb95c27380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97f403b-2b63-43ad-9c62-fa967f2a159f"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577419-9cce-49cd-b8f7-ed23a4588b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fe8c59-3550-437a-9cc1-69277fe2ea7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f2195f3-2e86-48cd-b301-ca2d5eec11aa}" ma:internalName="TaxCatchAll" ma:showField="CatchAllData" ma:web="7e577419-9cce-49cd-b8f7-ed23a4588b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4fe8c59-3550-437a-9cc1-69277fe2ea73" xsi:nil="true"/>
    <lcf76f155ced4ddcb4097134ff3c332f xmlns="13c28304-1851-4c12-a6d9-cb95c273806c">
      <Terms xmlns="http://schemas.microsoft.com/office/infopath/2007/PartnerControls"/>
    </lcf76f155ced4ddcb4097134ff3c332f>
    <SharedWithUsers xmlns="7e577419-9cce-49cd-b8f7-ed23a4588bca">
      <UserInfo>
        <DisplayName>Ballew, Jessica</DisplayName>
        <AccountId>6042</AccountId>
        <AccountType/>
      </UserInfo>
      <UserInfo>
        <DisplayName>Yang, Katie</DisplayName>
        <AccountId>12710</AccountId>
        <AccountType/>
      </UserInfo>
      <UserInfo>
        <DisplayName>Rock, Connor</DisplayName>
        <AccountId>6445</AccountId>
        <AccountType/>
      </UserInfo>
      <UserInfo>
        <DisplayName>SUTTON, MONIQUE</DisplayName>
        <AccountId>3486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AD46F8-E624-4DAE-AB18-2447344BB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28304-1851-4c12-a6d9-cb95c273806c"/>
    <ds:schemaRef ds:uri="7e577419-9cce-49cd-b8f7-ed23a4588bca"/>
    <ds:schemaRef ds:uri="64fe8c59-3550-437a-9cc1-69277fe2ea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6D038A-9605-4E35-9CF6-DB3C740E4B1E}">
  <ds:schemaRefs>
    <ds:schemaRef ds:uri="http://www.w3.org/XML/1998/namespace"/>
    <ds:schemaRef ds:uri="http://purl.org/dc/term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13c28304-1851-4c12-a6d9-cb95c273806c"/>
    <ds:schemaRef ds:uri="http://schemas.microsoft.com/office/infopath/2007/PartnerControls"/>
    <ds:schemaRef ds:uri="64fe8c59-3550-437a-9cc1-69277fe2ea73"/>
    <ds:schemaRef ds:uri="7e577419-9cce-49cd-b8f7-ed23a4588bca"/>
    <ds:schemaRef ds:uri="http://purl.org/dc/dcmitype/"/>
  </ds:schemaRefs>
</ds:datastoreItem>
</file>

<file path=customXml/itemProps3.xml><?xml version="1.0" encoding="utf-8"?>
<ds:datastoreItem xmlns:ds="http://schemas.openxmlformats.org/officeDocument/2006/customXml" ds:itemID="{0AA69993-36DA-4DAB-8B94-53927E1281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3783</Words>
  <Application>Microsoft Office PowerPoint</Application>
  <PresentationFormat>Custom</PresentationFormat>
  <Paragraphs>295</Paragraphs>
  <Slides>15</Slides>
  <Notes>14</Notes>
  <HiddenSlides>0</HiddenSlides>
  <MMClips>0</MMClips>
  <ScaleCrop>false</ScaleCrop>
  <HeadingPairs>
    <vt:vector size="8" baseType="variant">
      <vt:variant>
        <vt:lpstr>Fonts Used</vt:lpstr>
      </vt:variant>
      <vt:variant>
        <vt:i4>14</vt:i4>
      </vt:variant>
      <vt:variant>
        <vt:lpstr>Theme</vt:lpstr>
      </vt:variant>
      <vt:variant>
        <vt:i4>10</vt:i4>
      </vt:variant>
      <vt:variant>
        <vt:lpstr>Embedded OLE Servers</vt:lpstr>
      </vt:variant>
      <vt:variant>
        <vt:i4>1</vt:i4>
      </vt:variant>
      <vt:variant>
        <vt:lpstr>Slide Titles</vt:lpstr>
      </vt:variant>
      <vt:variant>
        <vt:i4>15</vt:i4>
      </vt:variant>
    </vt:vector>
  </HeadingPairs>
  <TitlesOfParts>
    <vt:vector size="40" baseType="lpstr">
      <vt:lpstr>Arial</vt:lpstr>
      <vt:lpstr>Calibri</vt:lpstr>
      <vt:lpstr>Courier New</vt:lpstr>
      <vt:lpstr>Forma DJR Deck</vt:lpstr>
      <vt:lpstr>Forma DJR Display</vt:lpstr>
      <vt:lpstr>Forma DJR Micro</vt:lpstr>
      <vt:lpstr>Gotham Medium</vt:lpstr>
      <vt:lpstr>HP Simplified</vt:lpstr>
      <vt:lpstr>HP Simplified </vt:lpstr>
      <vt:lpstr>HP Simplified Light</vt:lpstr>
      <vt:lpstr>HP Simplified Light </vt:lpstr>
      <vt:lpstr>Roboto Thin</vt:lpstr>
      <vt:lpstr>Segoe UI</vt:lpstr>
      <vt:lpstr>Wingdings</vt:lpstr>
      <vt:lpstr>8_FY16 HP theme</vt:lpstr>
      <vt:lpstr>3_Tahu</vt:lpstr>
      <vt:lpstr>1_Default Theme</vt:lpstr>
      <vt:lpstr>1_HP FY19</vt:lpstr>
      <vt:lpstr>1_HP Corporate Template 2022</vt:lpstr>
      <vt:lpstr>HP Light Template 2021</vt:lpstr>
      <vt:lpstr>HP Amplify Executive Forum Blue Template</vt:lpstr>
      <vt:lpstr>5_Office Theme</vt:lpstr>
      <vt:lpstr>Content</vt:lpstr>
      <vt:lpstr>1_Content</vt:lpstr>
      <vt:lpstr>think-cell Slide</vt:lpstr>
      <vt:lpstr>Delivering the world’s most sustainable  PC portfolio1</vt:lpstr>
      <vt:lpstr>PowerPoint Presentation</vt:lpstr>
      <vt:lpstr>PowerPoint Presentation</vt:lpstr>
      <vt:lpstr>PowerPoint Presentation</vt:lpstr>
      <vt:lpstr>The world’s most sustainable  PC portfolio1</vt:lpstr>
      <vt:lpstr>PowerPoint Presentation</vt:lpstr>
      <vt:lpstr>PowerPoint Presentation</vt:lpstr>
      <vt:lpstr>Z by HP  Sustainability</vt:lpstr>
      <vt:lpstr>The world’s most sustainable  PC portfolio1    Meet Your Sustainability Goals with Z by HP</vt:lpstr>
      <vt:lpstr>All Z Workstations are EPEAT® Gold Certified 4</vt:lpstr>
      <vt:lpstr>Z Workstations    Making new PCs out of old ones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Sustainability Brief (for Sales)</dc:title>
  <dc:creator>Rivas, Yolanda</dc:creator>
  <cp:lastModifiedBy>Smith, Georgia (CW)</cp:lastModifiedBy>
  <cp:revision>2</cp:revision>
  <dcterms:created xsi:type="dcterms:W3CDTF">2020-04-27T18:48:24Z</dcterms:created>
  <dcterms:modified xsi:type="dcterms:W3CDTF">2023-09-21T15:16:20Z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0x010100315DEB4734E7FB46A00189755692D700</vt:lpwstr>
  </property>
  <property fmtid="{D5CDD505-2E9C-101B-9397-08002B2CF9AE}" pid="3" name="MediaServiceImageTags">
    <vt:lpwstr/>
  </property>
</Properties>
</file>